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6" r:id="rId3"/>
    <p:sldId id="269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1" r:id="rId14"/>
    <p:sldId id="272" r:id="rId15"/>
    <p:sldId id="273" r:id="rId16"/>
    <p:sldId id="274" r:id="rId17"/>
    <p:sldId id="264" r:id="rId18"/>
    <p:sldId id="265" r:id="rId19"/>
    <p:sldId id="266" r:id="rId20"/>
    <p:sldId id="267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A0FD4-94BA-49CA-94A8-E834AF6ABF7D}" v="28" dt="2021-06-25T16:11:20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DeBord" userId="1c5e80a8b4e822bf" providerId="LiveId" clId="{309A0FD4-94BA-49CA-94A8-E834AF6ABF7D}"/>
    <pc:docChg chg="undo custSel addSld modSld sldOrd">
      <pc:chgData name="Gayle DeBord" userId="1c5e80a8b4e822bf" providerId="LiveId" clId="{309A0FD4-94BA-49CA-94A8-E834AF6ABF7D}" dt="2021-06-25T16:17:17.893" v="3734" actId="6549"/>
      <pc:docMkLst>
        <pc:docMk/>
      </pc:docMkLst>
      <pc:sldChg chg="addSp delSp modSp mod setBg setClrOvrMap">
        <pc:chgData name="Gayle DeBord" userId="1c5e80a8b4e822bf" providerId="LiveId" clId="{309A0FD4-94BA-49CA-94A8-E834AF6ABF7D}" dt="2021-06-19T22:00:21.772" v="3226" actId="26606"/>
        <pc:sldMkLst>
          <pc:docMk/>
          <pc:sldMk cId="1453108337" sldId="256"/>
        </pc:sldMkLst>
        <pc:spChg chg="mo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2" creationId="{DBAA3B2F-8355-4B1F-BA7D-427A28B3FC0C}"/>
          </ac:spMkLst>
        </pc:spChg>
        <pc:spChg chg="mo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3" creationId="{C611A017-C42C-466E-8F4B-AFCB18115655}"/>
          </ac:spMkLst>
        </pc:spChg>
        <pc:spChg chg="add del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8" creationId="{D071C0CD-5EFD-45A1-AAFD-61C3D4A65188}"/>
          </ac:spMkLst>
        </pc:spChg>
        <pc:spChg chg="add del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10" creationId="{8A03302C-20A2-4C4F-9760-E85AE1041385}"/>
          </ac:spMkLst>
        </pc:spChg>
        <pc:spChg chg="add del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12" creationId="{D00F093B-0739-4429-B30D-D72924D08871}"/>
          </ac:spMkLst>
        </pc:spChg>
        <pc:spChg chg="ad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17" creationId="{6995F625-BE4F-4433-8290-5DF0E8589F50}"/>
          </ac:spMkLst>
        </pc:spChg>
        <pc:spChg chg="ad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19" creationId="{80102662-1FA4-4C7A-B144-19699DF43508}"/>
          </ac:spMkLst>
        </pc:spChg>
        <pc:spChg chg="ad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21" creationId="{655E224A-5F26-423E-949C-07A720F39A44}"/>
          </ac:spMkLst>
        </pc:spChg>
        <pc:spChg chg="ad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23" creationId="{A6F1DA18-4CA4-40CF-9ACA-105D8373B672}"/>
          </ac:spMkLst>
        </pc:spChg>
        <pc:spChg chg="add">
          <ac:chgData name="Gayle DeBord" userId="1c5e80a8b4e822bf" providerId="LiveId" clId="{309A0FD4-94BA-49CA-94A8-E834AF6ABF7D}" dt="2021-06-19T22:00:21.772" v="3226" actId="26606"/>
          <ac:spMkLst>
            <pc:docMk/>
            <pc:sldMk cId="1453108337" sldId="256"/>
            <ac:spMk id="25" creationId="{7C6D1B74-744B-4231-97DB-86B4C9C5E2D3}"/>
          </ac:spMkLst>
        </pc:spChg>
        <pc:cxnChg chg="add">
          <ac:chgData name="Gayle DeBord" userId="1c5e80a8b4e822bf" providerId="LiveId" clId="{309A0FD4-94BA-49CA-94A8-E834AF6ABF7D}" dt="2021-06-19T22:00:21.772" v="3226" actId="26606"/>
          <ac:cxnSpMkLst>
            <pc:docMk/>
            <pc:sldMk cId="1453108337" sldId="256"/>
            <ac:cxnSpMk id="27" creationId="{ABC98C72-9EDD-4426-B45A-84E06A7CD22F}"/>
          </ac:cxnSpMkLst>
        </pc:cxnChg>
        <pc:cxnChg chg="add">
          <ac:chgData name="Gayle DeBord" userId="1c5e80a8b4e822bf" providerId="LiveId" clId="{309A0FD4-94BA-49CA-94A8-E834AF6ABF7D}" dt="2021-06-19T22:00:21.772" v="3226" actId="26606"/>
          <ac:cxnSpMkLst>
            <pc:docMk/>
            <pc:sldMk cId="1453108337" sldId="256"/>
            <ac:cxnSpMk id="29" creationId="{44887186-EE44-4AD3-BEFE-3478B4537191}"/>
          </ac:cxnSpMkLst>
        </pc:cxnChg>
        <pc:cxnChg chg="add">
          <ac:chgData name="Gayle DeBord" userId="1c5e80a8b4e822bf" providerId="LiveId" clId="{309A0FD4-94BA-49CA-94A8-E834AF6ABF7D}" dt="2021-06-19T22:00:21.772" v="3226" actId="26606"/>
          <ac:cxnSpMkLst>
            <pc:docMk/>
            <pc:sldMk cId="1453108337" sldId="256"/>
            <ac:cxnSpMk id="31" creationId="{58EECC4E-F1C0-4C09-A7FD-4D623DACCC4F}"/>
          </ac:cxnSpMkLst>
        </pc:cxnChg>
      </pc:sldChg>
      <pc:sldChg chg="addSp delSp modSp mod setBg">
        <pc:chgData name="Gayle DeBord" userId="1c5e80a8b4e822bf" providerId="LiveId" clId="{309A0FD4-94BA-49CA-94A8-E834AF6ABF7D}" dt="2021-06-19T22:04:13.269" v="3235" actId="26606"/>
        <pc:sldMkLst>
          <pc:docMk/>
          <pc:sldMk cId="2050816989" sldId="257"/>
        </pc:sldMkLst>
        <pc:spChg chg="mod">
          <ac:chgData name="Gayle DeBord" userId="1c5e80a8b4e822bf" providerId="LiveId" clId="{309A0FD4-94BA-49CA-94A8-E834AF6ABF7D}" dt="2021-06-19T22:04:13.269" v="3235" actId="26606"/>
          <ac:spMkLst>
            <pc:docMk/>
            <pc:sldMk cId="2050816989" sldId="257"/>
            <ac:spMk id="2" creationId="{DDA5BBD0-300E-44CC-8C0B-A085DD7C7DC1}"/>
          </ac:spMkLst>
        </pc:spChg>
        <pc:spChg chg="mod ord">
          <ac:chgData name="Gayle DeBord" userId="1c5e80a8b4e822bf" providerId="LiveId" clId="{309A0FD4-94BA-49CA-94A8-E834AF6ABF7D}" dt="2021-06-19T22:04:13.269" v="3235" actId="26606"/>
          <ac:spMkLst>
            <pc:docMk/>
            <pc:sldMk cId="2050816989" sldId="257"/>
            <ac:spMk id="3" creationId="{E01C24E4-7F89-4140-8B33-9B7335FC52EE}"/>
          </ac:spMkLst>
        </pc:spChg>
        <pc:spChg chg="add del">
          <ac:chgData name="Gayle DeBord" userId="1c5e80a8b4e822bf" providerId="LiveId" clId="{309A0FD4-94BA-49CA-94A8-E834AF6ABF7D}" dt="2021-06-19T22:00:43.084" v="3228" actId="26606"/>
          <ac:spMkLst>
            <pc:docMk/>
            <pc:sldMk cId="2050816989" sldId="257"/>
            <ac:spMk id="8" creationId="{A009E310-C7C2-4F23-B466-4417C8ED3B99}"/>
          </ac:spMkLst>
        </pc:spChg>
        <pc:spChg chg="add del">
          <ac:chgData name="Gayle DeBord" userId="1c5e80a8b4e822bf" providerId="LiveId" clId="{309A0FD4-94BA-49CA-94A8-E834AF6ABF7D}" dt="2021-06-19T22:04:13.269" v="3235" actId="26606"/>
          <ac:spMkLst>
            <pc:docMk/>
            <pc:sldMk cId="2050816989" sldId="257"/>
            <ac:spMk id="9" creationId="{7AEE9315-11CE-4FEA-AB6F-8BFFC26CCB3B}"/>
          </ac:spMkLst>
        </pc:spChg>
        <pc:spChg chg="add del">
          <ac:chgData name="Gayle DeBord" userId="1c5e80a8b4e822bf" providerId="LiveId" clId="{309A0FD4-94BA-49CA-94A8-E834AF6ABF7D}" dt="2021-06-19T22:00:43.084" v="3228" actId="26606"/>
          <ac:spMkLst>
            <pc:docMk/>
            <pc:sldMk cId="2050816989" sldId="257"/>
            <ac:spMk id="10" creationId="{23FB29C5-9E32-4F49-A689-B10EE31E5B31}"/>
          </ac:spMkLst>
        </pc:spChg>
        <pc:spChg chg="add del">
          <ac:chgData name="Gayle DeBord" userId="1c5e80a8b4e822bf" providerId="LiveId" clId="{309A0FD4-94BA-49CA-94A8-E834AF6ABF7D}" dt="2021-06-19T22:04:13.269" v="3235" actId="26606"/>
          <ac:spMkLst>
            <pc:docMk/>
            <pc:sldMk cId="2050816989" sldId="257"/>
            <ac:spMk id="11" creationId="{8CE85F05-2C55-400C-A787-016C6D9D2E74}"/>
          </ac:spMkLst>
        </pc:spChg>
        <pc:spChg chg="add del">
          <ac:chgData name="Gayle DeBord" userId="1c5e80a8b4e822bf" providerId="LiveId" clId="{309A0FD4-94BA-49CA-94A8-E834AF6ABF7D}" dt="2021-06-19T22:00:43.084" v="3228" actId="26606"/>
          <ac:spMkLst>
            <pc:docMk/>
            <pc:sldMk cId="2050816989" sldId="257"/>
            <ac:spMk id="12" creationId="{A4C31FF5-F97E-4082-BFC5-A880DB9F3F00}"/>
          </ac:spMkLst>
        </pc:spChg>
        <pc:spChg chg="add del">
          <ac:chgData name="Gayle DeBord" userId="1c5e80a8b4e822bf" providerId="LiveId" clId="{309A0FD4-94BA-49CA-94A8-E834AF6ABF7D}" dt="2021-06-19T22:04:13.269" v="3235" actId="26606"/>
          <ac:spMkLst>
            <pc:docMk/>
            <pc:sldMk cId="2050816989" sldId="257"/>
            <ac:spMk id="13" creationId="{FC2A6F59-F3FD-467B-8BC7-78DBF4BB7E68}"/>
          </ac:spMkLst>
        </pc:spChg>
        <pc:spChg chg="add del">
          <ac:chgData name="Gayle DeBord" userId="1c5e80a8b4e822bf" providerId="LiveId" clId="{309A0FD4-94BA-49CA-94A8-E834AF6ABF7D}" dt="2021-06-19T22:00:43.084" v="3228" actId="26606"/>
          <ac:spMkLst>
            <pc:docMk/>
            <pc:sldMk cId="2050816989" sldId="257"/>
            <ac:spMk id="14" creationId="{6015B4CE-42DE-4E9B-B800-B5B8142E6FCB}"/>
          </ac:spMkLst>
        </pc:spChg>
        <pc:picChg chg="add mod">
          <ac:chgData name="Gayle DeBord" userId="1c5e80a8b4e822bf" providerId="LiveId" clId="{309A0FD4-94BA-49CA-94A8-E834AF6ABF7D}" dt="2021-06-19T22:04:13.269" v="3235" actId="26606"/>
          <ac:picMkLst>
            <pc:docMk/>
            <pc:sldMk cId="2050816989" sldId="257"/>
            <ac:picMk id="4" creationId="{672CB32D-A728-4764-869C-1900AA3A5C4B}"/>
          </ac:picMkLst>
        </pc:picChg>
      </pc:sldChg>
      <pc:sldChg chg="addSp modSp mod setBg">
        <pc:chgData name="Gayle DeBord" userId="1c5e80a8b4e822bf" providerId="LiveId" clId="{309A0FD4-94BA-49CA-94A8-E834AF6ABF7D}" dt="2021-06-22T22:17:34.687" v="3407" actId="313"/>
        <pc:sldMkLst>
          <pc:docMk/>
          <pc:sldMk cId="3084416744" sldId="258"/>
        </pc:sldMkLst>
        <pc:spChg chg="mod">
          <ac:chgData name="Gayle DeBord" userId="1c5e80a8b4e822bf" providerId="LiveId" clId="{309A0FD4-94BA-49CA-94A8-E834AF6ABF7D}" dt="2021-06-19T22:05:13.490" v="3237" actId="26606"/>
          <ac:spMkLst>
            <pc:docMk/>
            <pc:sldMk cId="3084416744" sldId="258"/>
            <ac:spMk id="2" creationId="{5ABBC17A-170E-4D52-BCD2-7A39CF7E0024}"/>
          </ac:spMkLst>
        </pc:spChg>
        <pc:spChg chg="mod">
          <ac:chgData name="Gayle DeBord" userId="1c5e80a8b4e822bf" providerId="LiveId" clId="{309A0FD4-94BA-49CA-94A8-E834AF6ABF7D}" dt="2021-06-22T22:17:34.687" v="3407" actId="313"/>
          <ac:spMkLst>
            <pc:docMk/>
            <pc:sldMk cId="3084416744" sldId="258"/>
            <ac:spMk id="3" creationId="{2B585013-20F8-43B1-9728-9FAAB47AC57C}"/>
          </ac:spMkLst>
        </pc:spChg>
        <pc:picChg chg="add mod">
          <ac:chgData name="Gayle DeBord" userId="1c5e80a8b4e822bf" providerId="LiveId" clId="{309A0FD4-94BA-49CA-94A8-E834AF6ABF7D}" dt="2021-06-19T22:05:13.490" v="3237" actId="26606"/>
          <ac:picMkLst>
            <pc:docMk/>
            <pc:sldMk cId="3084416744" sldId="258"/>
            <ac:picMk id="4" creationId="{5CE28C67-16E9-498A-AD52-6B4FB56C8D3D}"/>
          </ac:picMkLst>
        </pc:picChg>
      </pc:sldChg>
      <pc:sldChg chg="addSp delSp modSp mod">
        <pc:chgData name="Gayle DeBord" userId="1c5e80a8b4e822bf" providerId="LiveId" clId="{309A0FD4-94BA-49CA-94A8-E834AF6ABF7D}" dt="2021-06-19T22:06:43.773" v="3246" actId="14100"/>
        <pc:sldMkLst>
          <pc:docMk/>
          <pc:sldMk cId="4139784616" sldId="259"/>
        </pc:sldMkLst>
        <pc:spChg chg="mod">
          <ac:chgData name="Gayle DeBord" userId="1c5e80a8b4e822bf" providerId="LiveId" clId="{309A0FD4-94BA-49CA-94A8-E834AF6ABF7D}" dt="2021-06-19T22:05:37.242" v="3238" actId="207"/>
          <ac:spMkLst>
            <pc:docMk/>
            <pc:sldMk cId="4139784616" sldId="259"/>
            <ac:spMk id="2" creationId="{860014C8-205A-485E-9CEE-1F5979DABE74}"/>
          </ac:spMkLst>
        </pc:spChg>
        <pc:spChg chg="mod">
          <ac:chgData name="Gayle DeBord" userId="1c5e80a8b4e822bf" providerId="LiveId" clId="{309A0FD4-94BA-49CA-94A8-E834AF6ABF7D}" dt="2021-06-19T21:52:39.308" v="3216"/>
          <ac:spMkLst>
            <pc:docMk/>
            <pc:sldMk cId="4139784616" sldId="259"/>
            <ac:spMk id="3" creationId="{44696731-3409-48D9-9D64-3E3ED78A14D5}"/>
          </ac:spMkLst>
        </pc:spChg>
        <pc:picChg chg="add del mod">
          <ac:chgData name="Gayle DeBord" userId="1c5e80a8b4e822bf" providerId="LiveId" clId="{309A0FD4-94BA-49CA-94A8-E834AF6ABF7D}" dt="2021-06-19T22:06:27.052" v="3243" actId="478"/>
          <ac:picMkLst>
            <pc:docMk/>
            <pc:sldMk cId="4139784616" sldId="259"/>
            <ac:picMk id="4" creationId="{F13C265A-E838-45F4-9795-1996E2CB974E}"/>
          </ac:picMkLst>
        </pc:picChg>
        <pc:picChg chg="add mod">
          <ac:chgData name="Gayle DeBord" userId="1c5e80a8b4e822bf" providerId="LiveId" clId="{309A0FD4-94BA-49CA-94A8-E834AF6ABF7D}" dt="2021-06-19T22:06:43.773" v="3246" actId="14100"/>
          <ac:picMkLst>
            <pc:docMk/>
            <pc:sldMk cId="4139784616" sldId="259"/>
            <ac:picMk id="5" creationId="{371A0AF0-D75C-4DE4-A227-30DEA997F8B2}"/>
          </ac:picMkLst>
        </pc:picChg>
      </pc:sldChg>
      <pc:sldChg chg="addSp modSp mod setBg">
        <pc:chgData name="Gayle DeBord" userId="1c5e80a8b4e822bf" providerId="LiveId" clId="{309A0FD4-94BA-49CA-94A8-E834AF6ABF7D}" dt="2021-06-25T16:11:13.918" v="3683"/>
        <pc:sldMkLst>
          <pc:docMk/>
          <pc:sldMk cId="578465922" sldId="260"/>
        </pc:sldMkLst>
        <pc:spChg chg="mod">
          <ac:chgData name="Gayle DeBord" userId="1c5e80a8b4e822bf" providerId="LiveId" clId="{309A0FD4-94BA-49CA-94A8-E834AF6ABF7D}" dt="2021-06-25T16:11:13.918" v="3683"/>
          <ac:spMkLst>
            <pc:docMk/>
            <pc:sldMk cId="578465922" sldId="260"/>
            <ac:spMk id="2" creationId="{8C7DC885-1AB7-430F-861E-84FA8E7ABD7F}"/>
          </ac:spMkLst>
        </pc:spChg>
        <pc:spChg chg="mod ord">
          <ac:chgData name="Gayle DeBord" userId="1c5e80a8b4e822bf" providerId="LiveId" clId="{309A0FD4-94BA-49CA-94A8-E834AF6ABF7D}" dt="2021-06-19T22:07:46.608" v="3249" actId="26606"/>
          <ac:spMkLst>
            <pc:docMk/>
            <pc:sldMk cId="578465922" sldId="260"/>
            <ac:spMk id="3" creationId="{DE3C6945-1643-4D68-A15A-C8850243F121}"/>
          </ac:spMkLst>
        </pc:spChg>
        <pc:picChg chg="add mod">
          <ac:chgData name="Gayle DeBord" userId="1c5e80a8b4e822bf" providerId="LiveId" clId="{309A0FD4-94BA-49CA-94A8-E834AF6ABF7D}" dt="2021-06-19T22:07:46.608" v="3249" actId="26606"/>
          <ac:picMkLst>
            <pc:docMk/>
            <pc:sldMk cId="578465922" sldId="260"/>
            <ac:picMk id="4" creationId="{6C109EF8-687F-4302-ACE8-25CEE6BBA788}"/>
          </ac:picMkLst>
        </pc:picChg>
      </pc:sldChg>
      <pc:sldChg chg="addSp modSp mod setBg">
        <pc:chgData name="Gayle DeBord" userId="1c5e80a8b4e822bf" providerId="LiveId" clId="{309A0FD4-94BA-49CA-94A8-E834AF6ABF7D}" dt="2021-06-19T22:09:00.072" v="3252" actId="26606"/>
        <pc:sldMkLst>
          <pc:docMk/>
          <pc:sldMk cId="3953958053" sldId="261"/>
        </pc:sldMkLst>
        <pc:spChg chg="mod">
          <ac:chgData name="Gayle DeBord" userId="1c5e80a8b4e822bf" providerId="LiveId" clId="{309A0FD4-94BA-49CA-94A8-E834AF6ABF7D}" dt="2021-06-19T22:09:00.072" v="3252" actId="26606"/>
          <ac:spMkLst>
            <pc:docMk/>
            <pc:sldMk cId="3953958053" sldId="261"/>
            <ac:spMk id="2" creationId="{1EC43D41-C172-4F2D-87D3-E8DE0272EB13}"/>
          </ac:spMkLst>
        </pc:spChg>
        <pc:spChg chg="mod">
          <ac:chgData name="Gayle DeBord" userId="1c5e80a8b4e822bf" providerId="LiveId" clId="{309A0FD4-94BA-49CA-94A8-E834AF6ABF7D}" dt="2021-06-19T22:09:00.072" v="3252" actId="26606"/>
          <ac:spMkLst>
            <pc:docMk/>
            <pc:sldMk cId="3953958053" sldId="261"/>
            <ac:spMk id="3" creationId="{A5D38CEB-893F-4682-AD55-30B832AF14BE}"/>
          </ac:spMkLst>
        </pc:spChg>
        <pc:spChg chg="add">
          <ac:chgData name="Gayle DeBord" userId="1c5e80a8b4e822bf" providerId="LiveId" clId="{309A0FD4-94BA-49CA-94A8-E834AF6ABF7D}" dt="2021-06-19T22:09:00.072" v="3252" actId="26606"/>
          <ac:spMkLst>
            <pc:docMk/>
            <pc:sldMk cId="3953958053" sldId="261"/>
            <ac:spMk id="9" creationId="{E192707B-B929-41A7-9B41-E959A1C689E4}"/>
          </ac:spMkLst>
        </pc:spChg>
        <pc:spChg chg="add">
          <ac:chgData name="Gayle DeBord" userId="1c5e80a8b4e822bf" providerId="LiveId" clId="{309A0FD4-94BA-49CA-94A8-E834AF6ABF7D}" dt="2021-06-19T22:09:00.072" v="3252" actId="26606"/>
          <ac:spMkLst>
            <pc:docMk/>
            <pc:sldMk cId="3953958053" sldId="261"/>
            <ac:spMk id="11" creationId="{8FB4235C-4505-46C7-AD8F-8769A1972FC1}"/>
          </ac:spMkLst>
        </pc:spChg>
        <pc:picChg chg="add mod ord">
          <ac:chgData name="Gayle DeBord" userId="1c5e80a8b4e822bf" providerId="LiveId" clId="{309A0FD4-94BA-49CA-94A8-E834AF6ABF7D}" dt="2021-06-19T22:09:00.072" v="3252" actId="26606"/>
          <ac:picMkLst>
            <pc:docMk/>
            <pc:sldMk cId="3953958053" sldId="261"/>
            <ac:picMk id="4" creationId="{EFE3F815-04AF-43D1-B2C0-CF36030ADFD6}"/>
          </ac:picMkLst>
        </pc:picChg>
      </pc:sldChg>
      <pc:sldChg chg="addSp modSp mod setBg">
        <pc:chgData name="Gayle DeBord" userId="1c5e80a8b4e822bf" providerId="LiveId" clId="{309A0FD4-94BA-49CA-94A8-E834AF6ABF7D}" dt="2021-06-19T22:10:16.320" v="3259" actId="26606"/>
        <pc:sldMkLst>
          <pc:docMk/>
          <pc:sldMk cId="2724527426" sldId="262"/>
        </pc:sldMkLst>
        <pc:spChg chg="mo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2" creationId="{A9E3E566-1DA2-4417-8D00-29A032372614}"/>
          </ac:spMkLst>
        </pc:spChg>
        <pc:spChg chg="mod or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3" creationId="{B0E2BB9D-C914-4F52-AA68-7A11720D9866}"/>
          </ac:spMkLst>
        </pc:spChg>
        <pc:spChg chg="ad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9" creationId="{59BA7040-64DC-46B9-A934-91869AE6D766}"/>
          </ac:spMkLst>
        </pc:spChg>
        <pc:spChg chg="ad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11" creationId="{CCA59D3B-D545-49BF-83DC-64DD1F7534D2}"/>
          </ac:spMkLst>
        </pc:spChg>
        <pc:spChg chg="ad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13" creationId="{7EE2E0B0-C2EC-4680-8898-B75F3DCDD47B}"/>
          </ac:spMkLst>
        </pc:spChg>
        <pc:spChg chg="ad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15" creationId="{20E3396B-B8A3-476D-99B8-F94666A26B62}"/>
          </ac:spMkLst>
        </pc:spChg>
        <pc:spChg chg="add">
          <ac:chgData name="Gayle DeBord" userId="1c5e80a8b4e822bf" providerId="LiveId" clId="{309A0FD4-94BA-49CA-94A8-E834AF6ABF7D}" dt="2021-06-19T22:10:16.320" v="3259" actId="26606"/>
          <ac:spMkLst>
            <pc:docMk/>
            <pc:sldMk cId="2724527426" sldId="262"/>
            <ac:spMk id="17" creationId="{026C0AF6-054E-47CE-954B-5E6EB785B6D8}"/>
          </ac:spMkLst>
        </pc:spChg>
        <pc:picChg chg="add mod">
          <ac:chgData name="Gayle DeBord" userId="1c5e80a8b4e822bf" providerId="LiveId" clId="{309A0FD4-94BA-49CA-94A8-E834AF6ABF7D}" dt="2021-06-19T22:10:16.320" v="3259" actId="26606"/>
          <ac:picMkLst>
            <pc:docMk/>
            <pc:sldMk cId="2724527426" sldId="262"/>
            <ac:picMk id="4" creationId="{E6197D53-E1E3-46CB-B256-914B42DAA515}"/>
          </ac:picMkLst>
        </pc:picChg>
      </pc:sldChg>
      <pc:sldChg chg="addSp delSp modSp mod setBg">
        <pc:chgData name="Gayle DeBord" userId="1c5e80a8b4e822bf" providerId="LiveId" clId="{309A0FD4-94BA-49CA-94A8-E834AF6ABF7D}" dt="2021-06-19T22:19:10.322" v="3266" actId="26606"/>
        <pc:sldMkLst>
          <pc:docMk/>
          <pc:sldMk cId="836749910" sldId="263"/>
        </pc:sldMkLst>
        <pc:spChg chg="mod">
          <ac:chgData name="Gayle DeBord" userId="1c5e80a8b4e822bf" providerId="LiveId" clId="{309A0FD4-94BA-49CA-94A8-E834AF6ABF7D}" dt="2021-06-19T22:19:10.322" v="3266" actId="26606"/>
          <ac:spMkLst>
            <pc:docMk/>
            <pc:sldMk cId="836749910" sldId="263"/>
            <ac:spMk id="2" creationId="{F61736DB-3BBF-4386-BA48-BD30FA0E8985}"/>
          </ac:spMkLst>
        </pc:spChg>
        <pc:spChg chg="mod ord">
          <ac:chgData name="Gayle DeBord" userId="1c5e80a8b4e822bf" providerId="LiveId" clId="{309A0FD4-94BA-49CA-94A8-E834AF6ABF7D}" dt="2021-06-19T22:19:10.322" v="3266" actId="26606"/>
          <ac:spMkLst>
            <pc:docMk/>
            <pc:sldMk cId="836749910" sldId="263"/>
            <ac:spMk id="3" creationId="{68E5C4A7-87F6-4587-9FDC-7018F316031E}"/>
          </ac:spMkLst>
        </pc:spChg>
        <pc:spChg chg="add del">
          <ac:chgData name="Gayle DeBord" userId="1c5e80a8b4e822bf" providerId="LiveId" clId="{309A0FD4-94BA-49CA-94A8-E834AF6ABF7D}" dt="2021-06-19T22:18:57.671" v="3263" actId="26606"/>
          <ac:spMkLst>
            <pc:docMk/>
            <pc:sldMk cId="836749910" sldId="263"/>
            <ac:spMk id="9" creationId="{59BA7040-64DC-46B9-A934-91869AE6D766}"/>
          </ac:spMkLst>
        </pc:spChg>
        <pc:spChg chg="add del">
          <ac:chgData name="Gayle DeBord" userId="1c5e80a8b4e822bf" providerId="LiveId" clId="{309A0FD4-94BA-49CA-94A8-E834AF6ABF7D}" dt="2021-06-19T22:18:57.671" v="3263" actId="26606"/>
          <ac:spMkLst>
            <pc:docMk/>
            <pc:sldMk cId="836749910" sldId="263"/>
            <ac:spMk id="11" creationId="{CCA59D3B-D545-49BF-83DC-64DD1F7534D2}"/>
          </ac:spMkLst>
        </pc:spChg>
        <pc:spChg chg="add del">
          <ac:chgData name="Gayle DeBord" userId="1c5e80a8b4e822bf" providerId="LiveId" clId="{309A0FD4-94BA-49CA-94A8-E834AF6ABF7D}" dt="2021-06-19T22:18:57.671" v="3263" actId="26606"/>
          <ac:spMkLst>
            <pc:docMk/>
            <pc:sldMk cId="836749910" sldId="263"/>
            <ac:spMk id="13" creationId="{7EE2E0B0-C2EC-4680-8898-B75F3DCDD47B}"/>
          </ac:spMkLst>
        </pc:spChg>
        <pc:spChg chg="add del">
          <ac:chgData name="Gayle DeBord" userId="1c5e80a8b4e822bf" providerId="LiveId" clId="{309A0FD4-94BA-49CA-94A8-E834AF6ABF7D}" dt="2021-06-19T22:18:57.671" v="3263" actId="26606"/>
          <ac:spMkLst>
            <pc:docMk/>
            <pc:sldMk cId="836749910" sldId="263"/>
            <ac:spMk id="15" creationId="{20E3396B-B8A3-476D-99B8-F94666A26B62}"/>
          </ac:spMkLst>
        </pc:spChg>
        <pc:spChg chg="add del">
          <ac:chgData name="Gayle DeBord" userId="1c5e80a8b4e822bf" providerId="LiveId" clId="{309A0FD4-94BA-49CA-94A8-E834AF6ABF7D}" dt="2021-06-19T22:18:57.671" v="3263" actId="26606"/>
          <ac:spMkLst>
            <pc:docMk/>
            <pc:sldMk cId="836749910" sldId="263"/>
            <ac:spMk id="17" creationId="{026C0AF6-054E-47CE-954B-5E6EB785B6D8}"/>
          </ac:spMkLst>
        </pc:spChg>
        <pc:spChg chg="add del">
          <ac:chgData name="Gayle DeBord" userId="1c5e80a8b4e822bf" providerId="LiveId" clId="{309A0FD4-94BA-49CA-94A8-E834AF6ABF7D}" dt="2021-06-19T22:19:10.316" v="3265" actId="26606"/>
          <ac:spMkLst>
            <pc:docMk/>
            <pc:sldMk cId="836749910" sldId="263"/>
            <ac:spMk id="19" creationId="{2B545C88-6A10-41E0-9679-026C5281C5F3}"/>
          </ac:spMkLst>
        </pc:spChg>
        <pc:spChg chg="add del">
          <ac:chgData name="Gayle DeBord" userId="1c5e80a8b4e822bf" providerId="LiveId" clId="{309A0FD4-94BA-49CA-94A8-E834AF6ABF7D}" dt="2021-06-19T22:19:10.316" v="3265" actId="26606"/>
          <ac:spMkLst>
            <pc:docMk/>
            <pc:sldMk cId="836749910" sldId="263"/>
            <ac:spMk id="20" creationId="{74B63CBE-2162-4233-B8D1-F01182D39C30}"/>
          </ac:spMkLst>
        </pc:spChg>
        <pc:spChg chg="add">
          <ac:chgData name="Gayle DeBord" userId="1c5e80a8b4e822bf" providerId="LiveId" clId="{309A0FD4-94BA-49CA-94A8-E834AF6ABF7D}" dt="2021-06-19T22:19:10.322" v="3266" actId="26606"/>
          <ac:spMkLst>
            <pc:docMk/>
            <pc:sldMk cId="836749910" sldId="263"/>
            <ac:spMk id="22" creationId="{2740A66F-3ADD-4839-8B09-009CB85FD1D1}"/>
          </ac:spMkLst>
        </pc:spChg>
        <pc:spChg chg="add">
          <ac:chgData name="Gayle DeBord" userId="1c5e80a8b4e822bf" providerId="LiveId" clId="{309A0FD4-94BA-49CA-94A8-E834AF6ABF7D}" dt="2021-06-19T22:19:10.322" v="3266" actId="26606"/>
          <ac:spMkLst>
            <pc:docMk/>
            <pc:sldMk cId="836749910" sldId="263"/>
            <ac:spMk id="23" creationId="{07DC2E2C-0686-4A5F-ACCB-AD01FD9EF9F0}"/>
          </ac:spMkLst>
        </pc:spChg>
        <pc:picChg chg="add mod ord">
          <ac:chgData name="Gayle DeBord" userId="1c5e80a8b4e822bf" providerId="LiveId" clId="{309A0FD4-94BA-49CA-94A8-E834AF6ABF7D}" dt="2021-06-19T22:19:10.322" v="3266" actId="26606"/>
          <ac:picMkLst>
            <pc:docMk/>
            <pc:sldMk cId="836749910" sldId="263"/>
            <ac:picMk id="4" creationId="{940B243A-E991-4020-B3C0-A1088BC3240C}"/>
          </ac:picMkLst>
        </pc:picChg>
      </pc:sldChg>
      <pc:sldChg chg="addSp delSp modSp mod setBg setClrOvrMap">
        <pc:chgData name="Gayle DeBord" userId="1c5e80a8b4e822bf" providerId="LiveId" clId="{309A0FD4-94BA-49CA-94A8-E834AF6ABF7D}" dt="2021-06-22T22:39:55.318" v="3633" actId="20577"/>
        <pc:sldMkLst>
          <pc:docMk/>
          <pc:sldMk cId="1811827416" sldId="264"/>
        </pc:sldMkLst>
        <pc:spChg chg="mo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2" creationId="{713D7694-7DF3-4482-AC3B-D09CB9FAC0DA}"/>
          </ac:spMkLst>
        </pc:spChg>
        <pc:spChg chg="add del mod">
          <ac:chgData name="Gayle DeBord" userId="1c5e80a8b4e822bf" providerId="LiveId" clId="{309A0FD4-94BA-49CA-94A8-E834AF6ABF7D}" dt="2021-06-19T22:30:29.048" v="3285" actId="26606"/>
          <ac:spMkLst>
            <pc:docMk/>
            <pc:sldMk cId="1811827416" sldId="264"/>
            <ac:spMk id="3" creationId="{B5ECA3A2-D796-4E12-A35A-2FDD20ED8E4B}"/>
          </ac:spMkLst>
        </pc:spChg>
        <pc:spChg chg="add mod ord">
          <ac:chgData name="Gayle DeBord" userId="1c5e80a8b4e822bf" providerId="LiveId" clId="{309A0FD4-94BA-49CA-94A8-E834AF6ABF7D}" dt="2021-06-22T22:39:55.318" v="3633" actId="20577"/>
          <ac:spMkLst>
            <pc:docMk/>
            <pc:sldMk cId="1811827416" sldId="264"/>
            <ac:spMk id="7" creationId="{B5ECA3A2-D796-4E12-A35A-2FDD20ED8E4B}"/>
          </ac:spMkLst>
        </pc:spChg>
        <pc:spChg chg="add del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8" creationId="{ED15573D-0E45-4691-B525-471152EC18CD}"/>
          </ac:spMkLst>
        </pc:spChg>
        <pc:spChg chg="add del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10" creationId="{9E448559-19A4-4252-8C27-54C1DA906F8A}"/>
          </ac:spMkLst>
        </pc:spChg>
        <pc:spChg chg="add del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12" creationId="{E499DDB0-F27A-44CC-8E62-15E86AF9E00E}"/>
          </ac:spMkLst>
        </pc:spChg>
        <pc:spChg chg="ad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17" creationId="{1D7474D6-D12E-45CA-A354-84ECA62C560B}"/>
          </ac:spMkLst>
        </pc:spChg>
        <pc:spChg chg="ad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19" creationId="{C07327CB-FFE1-473C-9250-7A02C83B33E1}"/>
          </ac:spMkLst>
        </pc:spChg>
        <pc:spChg chg="ad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21" creationId="{2861E25C-125D-41D9-A67D-F66086863194}"/>
          </ac:spMkLst>
        </pc:spChg>
        <pc:spChg chg="ad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23" creationId="{CC0A6138-0D4A-492A-BCC9-B54BFB7E49AF}"/>
          </ac:spMkLst>
        </pc:spChg>
        <pc:spChg chg="add">
          <ac:chgData name="Gayle DeBord" userId="1c5e80a8b4e822bf" providerId="LiveId" clId="{309A0FD4-94BA-49CA-94A8-E834AF6ABF7D}" dt="2021-06-19T22:32:23.468" v="3289" actId="26606"/>
          <ac:spMkLst>
            <pc:docMk/>
            <pc:sldMk cId="1811827416" sldId="264"/>
            <ac:spMk id="25" creationId="{963F5873-E56D-4836-8C82-DC56E6309F7B}"/>
          </ac:spMkLst>
        </pc:spChg>
        <pc:graphicFrameChg chg="add del">
          <ac:chgData name="Gayle DeBord" userId="1c5e80a8b4e822bf" providerId="LiveId" clId="{309A0FD4-94BA-49CA-94A8-E834AF6ABF7D}" dt="2021-06-19T22:30:29.038" v="3284" actId="26606"/>
          <ac:graphicFrameMkLst>
            <pc:docMk/>
            <pc:sldMk cId="1811827416" sldId="264"/>
            <ac:graphicFrameMk id="5" creationId="{718B300D-E2E0-40F3-A24E-43C6597F277A}"/>
          </ac:graphicFrameMkLst>
        </pc:graphicFrameChg>
        <pc:picChg chg="add mod">
          <ac:chgData name="Gayle DeBord" userId="1c5e80a8b4e822bf" providerId="LiveId" clId="{309A0FD4-94BA-49CA-94A8-E834AF6ABF7D}" dt="2021-06-19T22:32:23.468" v="3289" actId="26606"/>
          <ac:picMkLst>
            <pc:docMk/>
            <pc:sldMk cId="1811827416" sldId="264"/>
            <ac:picMk id="4" creationId="{2137F188-A3A5-4354-89F9-2BC96E4A5DE3}"/>
          </ac:picMkLst>
        </pc:picChg>
      </pc:sldChg>
      <pc:sldChg chg="addSp modSp mod setBg">
        <pc:chgData name="Gayle DeBord" userId="1c5e80a8b4e822bf" providerId="LiveId" clId="{309A0FD4-94BA-49CA-94A8-E834AF6ABF7D}" dt="2021-06-25T16:11:20.785" v="3684"/>
        <pc:sldMkLst>
          <pc:docMk/>
          <pc:sldMk cId="3825931611" sldId="265"/>
        </pc:sldMkLst>
        <pc:spChg chg="mo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2" creationId="{31FDE39E-2CB3-4641-92C5-28BBB8FA0DF6}"/>
          </ac:spMkLst>
        </pc:spChg>
        <pc:spChg chg="mod ord">
          <ac:chgData name="Gayle DeBord" userId="1c5e80a8b4e822bf" providerId="LiveId" clId="{309A0FD4-94BA-49CA-94A8-E834AF6ABF7D}" dt="2021-06-25T16:11:20.785" v="3684"/>
          <ac:spMkLst>
            <pc:docMk/>
            <pc:sldMk cId="3825931611" sldId="265"/>
            <ac:spMk id="3" creationId="{8A550A34-6E5A-456E-9C68-04A9FA9735E2}"/>
          </ac:spMkLst>
        </pc:spChg>
        <pc:spChg chg="ad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10" creationId="{59BA7040-64DC-46B9-A934-91869AE6D766}"/>
          </ac:spMkLst>
        </pc:spChg>
        <pc:spChg chg="ad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12" creationId="{CCA59D3B-D545-49BF-83DC-64DD1F7534D2}"/>
          </ac:spMkLst>
        </pc:spChg>
        <pc:spChg chg="ad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14" creationId="{7EE2E0B0-C2EC-4680-8898-B75F3DCDD47B}"/>
          </ac:spMkLst>
        </pc:spChg>
        <pc:spChg chg="ad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16" creationId="{20E3396B-B8A3-476D-99B8-F94666A26B62}"/>
          </ac:spMkLst>
        </pc:spChg>
        <pc:spChg chg="add">
          <ac:chgData name="Gayle DeBord" userId="1c5e80a8b4e822bf" providerId="LiveId" clId="{309A0FD4-94BA-49CA-94A8-E834AF6ABF7D}" dt="2021-06-19T22:31:30.092" v="3287" actId="26606"/>
          <ac:spMkLst>
            <pc:docMk/>
            <pc:sldMk cId="3825931611" sldId="265"/>
            <ac:spMk id="18" creationId="{026C0AF6-054E-47CE-954B-5E6EB785B6D8}"/>
          </ac:spMkLst>
        </pc:spChg>
        <pc:picChg chg="add mod">
          <ac:chgData name="Gayle DeBord" userId="1c5e80a8b4e822bf" providerId="LiveId" clId="{309A0FD4-94BA-49CA-94A8-E834AF6ABF7D}" dt="2021-06-19T22:31:30.092" v="3287" actId="26606"/>
          <ac:picMkLst>
            <pc:docMk/>
            <pc:sldMk cId="3825931611" sldId="265"/>
            <ac:picMk id="5" creationId="{2748A44A-4422-4978-9285-FBFFE3BBBE7A}"/>
          </ac:picMkLst>
        </pc:picChg>
      </pc:sldChg>
      <pc:sldChg chg="addSp modSp mod setBg">
        <pc:chgData name="Gayle DeBord" userId="1c5e80a8b4e822bf" providerId="LiveId" clId="{309A0FD4-94BA-49CA-94A8-E834AF6ABF7D}" dt="2021-06-22T22:40:47.858" v="3679" actId="20577"/>
        <pc:sldMkLst>
          <pc:docMk/>
          <pc:sldMk cId="2733952537" sldId="266"/>
        </pc:sldMkLst>
        <pc:spChg chg="mod">
          <ac:chgData name="Gayle DeBord" userId="1c5e80a8b4e822bf" providerId="LiveId" clId="{309A0FD4-94BA-49CA-94A8-E834AF6ABF7D}" dt="2021-06-19T22:33:30.617" v="3291" actId="26606"/>
          <ac:spMkLst>
            <pc:docMk/>
            <pc:sldMk cId="2733952537" sldId="266"/>
            <ac:spMk id="2" creationId="{F249D6AE-58D7-47EE-A97B-C905A97E6177}"/>
          </ac:spMkLst>
        </pc:spChg>
        <pc:spChg chg="mod">
          <ac:chgData name="Gayle DeBord" userId="1c5e80a8b4e822bf" providerId="LiveId" clId="{309A0FD4-94BA-49CA-94A8-E834AF6ABF7D}" dt="2021-06-22T22:40:47.858" v="3679" actId="20577"/>
          <ac:spMkLst>
            <pc:docMk/>
            <pc:sldMk cId="2733952537" sldId="266"/>
            <ac:spMk id="3" creationId="{0856B576-0135-4C75-8CB6-8817206A71C7}"/>
          </ac:spMkLst>
        </pc:spChg>
        <pc:spChg chg="add">
          <ac:chgData name="Gayle DeBord" userId="1c5e80a8b4e822bf" providerId="LiveId" clId="{309A0FD4-94BA-49CA-94A8-E834AF6ABF7D}" dt="2021-06-19T22:33:30.617" v="3291" actId="26606"/>
          <ac:spMkLst>
            <pc:docMk/>
            <pc:sldMk cId="2733952537" sldId="266"/>
            <ac:spMk id="9" creationId="{B287BE99-CF65-4EE8-8332-D9F672A625FE}"/>
          </ac:spMkLst>
        </pc:spChg>
        <pc:spChg chg="add">
          <ac:chgData name="Gayle DeBord" userId="1c5e80a8b4e822bf" providerId="LiveId" clId="{309A0FD4-94BA-49CA-94A8-E834AF6ABF7D}" dt="2021-06-19T22:33:30.617" v="3291" actId="26606"/>
          <ac:spMkLst>
            <pc:docMk/>
            <pc:sldMk cId="2733952537" sldId="266"/>
            <ac:spMk id="11" creationId="{811B26C9-F720-4D4A-B62E-B3A3BAD9E305}"/>
          </ac:spMkLst>
        </pc:spChg>
        <pc:spChg chg="add">
          <ac:chgData name="Gayle DeBord" userId="1c5e80a8b4e822bf" providerId="LiveId" clId="{309A0FD4-94BA-49CA-94A8-E834AF6ABF7D}" dt="2021-06-19T22:33:30.617" v="3291" actId="26606"/>
          <ac:spMkLst>
            <pc:docMk/>
            <pc:sldMk cId="2733952537" sldId="266"/>
            <ac:spMk id="13" creationId="{45512104-9A82-4865-BA19-8E759F17B764}"/>
          </ac:spMkLst>
        </pc:spChg>
        <pc:picChg chg="add mod">
          <ac:chgData name="Gayle DeBord" userId="1c5e80a8b4e822bf" providerId="LiveId" clId="{309A0FD4-94BA-49CA-94A8-E834AF6ABF7D}" dt="2021-06-19T22:33:30.617" v="3291" actId="26606"/>
          <ac:picMkLst>
            <pc:docMk/>
            <pc:sldMk cId="2733952537" sldId="266"/>
            <ac:picMk id="4" creationId="{64856AD9-8E7E-4530-A967-2314E281AF7F}"/>
          </ac:picMkLst>
        </pc:picChg>
      </pc:sldChg>
      <pc:sldChg chg="addSp delSp modSp mod setBg setClrOvrMap">
        <pc:chgData name="Gayle DeBord" userId="1c5e80a8b4e822bf" providerId="LiveId" clId="{309A0FD4-94BA-49CA-94A8-E834AF6ABF7D}" dt="2021-06-19T22:35:32.787" v="3307" actId="26606"/>
        <pc:sldMkLst>
          <pc:docMk/>
          <pc:sldMk cId="12387741" sldId="267"/>
        </pc:sldMkLst>
        <pc:spChg chg="mod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2" creationId="{259C89AE-7665-4309-BF7E-65AC7AF3C64E}"/>
          </ac:spMkLst>
        </pc:spChg>
        <pc:spChg chg="mod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3" creationId="{F4832362-327B-434B-9A5C-80845D638D3B}"/>
          </ac:spMkLst>
        </pc:spChg>
        <pc:spChg chg="add del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8" creationId="{3E25BDA2-3F4D-4B38-90E7-989465ECDDCF}"/>
          </ac:spMkLst>
        </pc:spChg>
        <pc:spChg chg="add del">
          <ac:chgData name="Gayle DeBord" userId="1c5e80a8b4e822bf" providerId="LiveId" clId="{309A0FD4-94BA-49CA-94A8-E834AF6ABF7D}" dt="2021-06-19T22:33:51.424" v="3293" actId="26606"/>
          <ac:spMkLst>
            <pc:docMk/>
            <pc:sldMk cId="12387741" sldId="267"/>
            <ac:spMk id="10" creationId="{B287BE99-CF65-4EE8-8332-D9F672A625FE}"/>
          </ac:spMkLst>
        </pc:spChg>
        <pc:spChg chg="add del">
          <ac:chgData name="Gayle DeBord" userId="1c5e80a8b4e822bf" providerId="LiveId" clId="{309A0FD4-94BA-49CA-94A8-E834AF6ABF7D}" dt="2021-06-19T22:33:51.424" v="3293" actId="26606"/>
          <ac:spMkLst>
            <pc:docMk/>
            <pc:sldMk cId="12387741" sldId="267"/>
            <ac:spMk id="12" creationId="{811B26C9-F720-4D4A-B62E-B3A3BAD9E305}"/>
          </ac:spMkLst>
        </pc:spChg>
        <pc:spChg chg="add del">
          <ac:chgData name="Gayle DeBord" userId="1c5e80a8b4e822bf" providerId="LiveId" clId="{309A0FD4-94BA-49CA-94A8-E834AF6ABF7D}" dt="2021-06-19T22:33:51.424" v="3293" actId="26606"/>
          <ac:spMkLst>
            <pc:docMk/>
            <pc:sldMk cId="12387741" sldId="267"/>
            <ac:spMk id="14" creationId="{45512104-9A82-4865-BA19-8E759F17B764}"/>
          </ac:spMkLst>
        </pc:spChg>
        <pc:spChg chg="add del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17" creationId="{F65EEA05-AD42-442F-B6C6-CB9FC289426E}"/>
          </ac:spMkLst>
        </pc:spChg>
        <pc:spChg chg="add del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18" creationId="{BC96869A-A70D-42F7-876F-605CB1718F20}"/>
          </ac:spMkLst>
        </pc:spChg>
        <pc:spChg chg="add del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19" creationId="{6CD407CC-EF5C-486F-9A14-7F681F986D17}"/>
          </ac:spMkLst>
        </pc:spChg>
        <pc:spChg chg="add del">
          <ac:chgData name="Gayle DeBord" userId="1c5e80a8b4e822bf" providerId="LiveId" clId="{309A0FD4-94BA-49CA-94A8-E834AF6ABF7D}" dt="2021-06-19T22:35:05.367" v="3300" actId="26606"/>
          <ac:spMkLst>
            <pc:docMk/>
            <pc:sldMk cId="12387741" sldId="267"/>
            <ac:spMk id="24" creationId="{ED15573D-0E45-4691-B525-471152EC18CD}"/>
          </ac:spMkLst>
        </pc:spChg>
        <pc:spChg chg="add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25" creationId="{ED15573D-0E45-4691-B525-471152EC18CD}"/>
          </ac:spMkLst>
        </pc:spChg>
        <pc:spChg chg="add del">
          <ac:chgData name="Gayle DeBord" userId="1c5e80a8b4e822bf" providerId="LiveId" clId="{309A0FD4-94BA-49CA-94A8-E834AF6ABF7D}" dt="2021-06-19T22:35:05.367" v="3300" actId="26606"/>
          <ac:spMkLst>
            <pc:docMk/>
            <pc:sldMk cId="12387741" sldId="267"/>
            <ac:spMk id="26" creationId="{9E448559-19A4-4252-8C27-54C1DA906F8A}"/>
          </ac:spMkLst>
        </pc:spChg>
        <pc:spChg chg="add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27" creationId="{9E448559-19A4-4252-8C27-54C1DA906F8A}"/>
          </ac:spMkLst>
        </pc:spChg>
        <pc:spChg chg="add del">
          <ac:chgData name="Gayle DeBord" userId="1c5e80a8b4e822bf" providerId="LiveId" clId="{309A0FD4-94BA-49CA-94A8-E834AF6ABF7D}" dt="2021-06-19T22:35:05.367" v="3300" actId="26606"/>
          <ac:spMkLst>
            <pc:docMk/>
            <pc:sldMk cId="12387741" sldId="267"/>
            <ac:spMk id="28" creationId="{E499DDB0-F27A-44CC-8E62-15E86AF9E00E}"/>
          </ac:spMkLst>
        </pc:spChg>
        <pc:spChg chg="add">
          <ac:chgData name="Gayle DeBord" userId="1c5e80a8b4e822bf" providerId="LiveId" clId="{309A0FD4-94BA-49CA-94A8-E834AF6ABF7D}" dt="2021-06-19T22:35:32.787" v="3307" actId="26606"/>
          <ac:spMkLst>
            <pc:docMk/>
            <pc:sldMk cId="12387741" sldId="267"/>
            <ac:spMk id="29" creationId="{E499DDB0-F27A-44CC-8E62-15E86AF9E00E}"/>
          </ac:spMkLst>
        </pc:spChg>
        <pc:spChg chg="add del">
          <ac:chgData name="Gayle DeBord" userId="1c5e80a8b4e822bf" providerId="LiveId" clId="{309A0FD4-94BA-49CA-94A8-E834AF6ABF7D}" dt="2021-06-19T22:35:10.811" v="3302" actId="26606"/>
          <ac:spMkLst>
            <pc:docMk/>
            <pc:sldMk cId="12387741" sldId="267"/>
            <ac:spMk id="30" creationId="{F04BED5A-E98E-4DA0-BAA5-4F6AB2492D6C}"/>
          </ac:spMkLst>
        </pc:spChg>
        <pc:spChg chg="add del">
          <ac:chgData name="Gayle DeBord" userId="1c5e80a8b4e822bf" providerId="LiveId" clId="{309A0FD4-94BA-49CA-94A8-E834AF6ABF7D}" dt="2021-06-19T22:35:10.811" v="3302" actId="26606"/>
          <ac:spMkLst>
            <pc:docMk/>
            <pc:sldMk cId="12387741" sldId="267"/>
            <ac:spMk id="31" creationId="{EB64B94A-E40E-48CE-BD7B-C1A30AE572FB}"/>
          </ac:spMkLst>
        </pc:spChg>
        <pc:spChg chg="add del">
          <ac:chgData name="Gayle DeBord" userId="1c5e80a8b4e822bf" providerId="LiveId" clId="{309A0FD4-94BA-49CA-94A8-E834AF6ABF7D}" dt="2021-06-19T22:35:25.601" v="3304" actId="26606"/>
          <ac:spMkLst>
            <pc:docMk/>
            <pc:sldMk cId="12387741" sldId="267"/>
            <ac:spMk id="34" creationId="{ED15573D-0E45-4691-B525-471152EC18CD}"/>
          </ac:spMkLst>
        </pc:spChg>
        <pc:spChg chg="add del">
          <ac:chgData name="Gayle DeBord" userId="1c5e80a8b4e822bf" providerId="LiveId" clId="{309A0FD4-94BA-49CA-94A8-E834AF6ABF7D}" dt="2021-06-19T22:35:25.601" v="3304" actId="26606"/>
          <ac:spMkLst>
            <pc:docMk/>
            <pc:sldMk cId="12387741" sldId="267"/>
            <ac:spMk id="35" creationId="{9E448559-19A4-4252-8C27-54C1DA906F8A}"/>
          </ac:spMkLst>
        </pc:spChg>
        <pc:spChg chg="add del">
          <ac:chgData name="Gayle DeBord" userId="1c5e80a8b4e822bf" providerId="LiveId" clId="{309A0FD4-94BA-49CA-94A8-E834AF6ABF7D}" dt="2021-06-19T22:35:25.601" v="3304" actId="26606"/>
          <ac:spMkLst>
            <pc:docMk/>
            <pc:sldMk cId="12387741" sldId="267"/>
            <ac:spMk id="36" creationId="{E499DDB0-F27A-44CC-8E62-15E86AF9E00E}"/>
          </ac:spMkLst>
        </pc:spChg>
        <pc:picChg chg="add del">
          <ac:chgData name="Gayle DeBord" userId="1c5e80a8b4e822bf" providerId="LiveId" clId="{309A0FD4-94BA-49CA-94A8-E834AF6ABF7D}" dt="2021-06-19T22:33:51.424" v="3293" actId="26606"/>
          <ac:picMkLst>
            <pc:docMk/>
            <pc:sldMk cId="12387741" sldId="267"/>
            <ac:picMk id="7" creationId="{2F8BAEE7-6E24-42A3-A062-1888E672E73D}"/>
          </ac:picMkLst>
        </pc:picChg>
        <pc:picChg chg="add del">
          <ac:chgData name="Gayle DeBord" userId="1c5e80a8b4e822bf" providerId="LiveId" clId="{309A0FD4-94BA-49CA-94A8-E834AF6ABF7D}" dt="2021-06-19T22:35:32.781" v="3306" actId="26606"/>
          <ac:picMkLst>
            <pc:docMk/>
            <pc:sldMk cId="12387741" sldId="267"/>
            <ac:picMk id="23" creationId="{1D913C6B-3551-4F65-BD8A-2809EB0582A6}"/>
          </ac:picMkLst>
        </pc:picChg>
        <pc:cxnChg chg="add del">
          <ac:chgData name="Gayle DeBord" userId="1c5e80a8b4e822bf" providerId="LiveId" clId="{309A0FD4-94BA-49CA-94A8-E834AF6ABF7D}" dt="2021-06-19T22:35:32.787" v="3307" actId="26606"/>
          <ac:cxnSpMkLst>
            <pc:docMk/>
            <pc:sldMk cId="12387741" sldId="267"/>
            <ac:cxnSpMk id="16" creationId="{0DD76B5F-5BAA-48C6-9065-9AEF15D30B4E}"/>
          </ac:cxnSpMkLst>
        </pc:cxnChg>
        <pc:cxnChg chg="add del">
          <ac:chgData name="Gayle DeBord" userId="1c5e80a8b4e822bf" providerId="LiveId" clId="{309A0FD4-94BA-49CA-94A8-E834AF6ABF7D}" dt="2021-06-19T22:35:10.811" v="3302" actId="26606"/>
          <ac:cxnSpMkLst>
            <pc:docMk/>
            <pc:sldMk cId="12387741" sldId="267"/>
            <ac:cxnSpMk id="32" creationId="{49EC5CA6-6479-49D5-B4B5-5643D26B83CD}"/>
          </ac:cxnSpMkLst>
        </pc:cxnChg>
      </pc:sldChg>
      <pc:sldChg chg="addSp delSp modSp mod setBg">
        <pc:chgData name="Gayle DeBord" userId="1c5e80a8b4e822bf" providerId="LiveId" clId="{309A0FD4-94BA-49CA-94A8-E834AF6ABF7D}" dt="2021-06-22T22:41:21.185" v="3682" actId="6549"/>
        <pc:sldMkLst>
          <pc:docMk/>
          <pc:sldMk cId="2120378698" sldId="268"/>
        </pc:sldMkLst>
        <pc:spChg chg="mod">
          <ac:chgData name="Gayle DeBord" userId="1c5e80a8b4e822bf" providerId="LiveId" clId="{309A0FD4-94BA-49CA-94A8-E834AF6ABF7D}" dt="2021-06-19T22:34:44.894" v="3298" actId="26606"/>
          <ac:spMkLst>
            <pc:docMk/>
            <pc:sldMk cId="2120378698" sldId="268"/>
            <ac:spMk id="2" creationId="{AC3E55AE-6FE0-47FA-AE0E-E3FC4F732CE2}"/>
          </ac:spMkLst>
        </pc:spChg>
        <pc:spChg chg="mod">
          <ac:chgData name="Gayle DeBord" userId="1c5e80a8b4e822bf" providerId="LiveId" clId="{309A0FD4-94BA-49CA-94A8-E834AF6ABF7D}" dt="2021-06-22T22:41:21.185" v="3682" actId="6549"/>
          <ac:spMkLst>
            <pc:docMk/>
            <pc:sldMk cId="2120378698" sldId="268"/>
            <ac:spMk id="3" creationId="{EB56B7D1-069A-4DDF-A4DE-199CF62F591A}"/>
          </ac:spMkLst>
        </pc:spChg>
        <pc:spChg chg="add del">
          <ac:chgData name="Gayle DeBord" userId="1c5e80a8b4e822bf" providerId="LiveId" clId="{309A0FD4-94BA-49CA-94A8-E834AF6ABF7D}" dt="2021-06-19T22:34:44.879" v="3297" actId="26606"/>
          <ac:spMkLst>
            <pc:docMk/>
            <pc:sldMk cId="2120378698" sldId="268"/>
            <ac:spMk id="8" creationId="{A009E310-C7C2-4F23-B466-4417C8ED3B99}"/>
          </ac:spMkLst>
        </pc:spChg>
        <pc:spChg chg="add del">
          <ac:chgData name="Gayle DeBord" userId="1c5e80a8b4e822bf" providerId="LiveId" clId="{309A0FD4-94BA-49CA-94A8-E834AF6ABF7D}" dt="2021-06-19T22:34:44.879" v="3297" actId="26606"/>
          <ac:spMkLst>
            <pc:docMk/>
            <pc:sldMk cId="2120378698" sldId="268"/>
            <ac:spMk id="10" creationId="{23FB29C5-9E32-4F49-A689-B10EE31E5B31}"/>
          </ac:spMkLst>
        </pc:spChg>
        <pc:spChg chg="add del">
          <ac:chgData name="Gayle DeBord" userId="1c5e80a8b4e822bf" providerId="LiveId" clId="{309A0FD4-94BA-49CA-94A8-E834AF6ABF7D}" dt="2021-06-19T22:34:44.879" v="3297" actId="26606"/>
          <ac:spMkLst>
            <pc:docMk/>
            <pc:sldMk cId="2120378698" sldId="268"/>
            <ac:spMk id="12" creationId="{A4C31FF5-F97E-4082-BFC5-A880DB9F3F00}"/>
          </ac:spMkLst>
        </pc:spChg>
        <pc:spChg chg="add del">
          <ac:chgData name="Gayle DeBord" userId="1c5e80a8b4e822bf" providerId="LiveId" clId="{309A0FD4-94BA-49CA-94A8-E834AF6ABF7D}" dt="2021-06-19T22:34:44.879" v="3297" actId="26606"/>
          <ac:spMkLst>
            <pc:docMk/>
            <pc:sldMk cId="2120378698" sldId="268"/>
            <ac:spMk id="14" creationId="{6015B4CE-42DE-4E9B-B800-B5B8142E6FCB}"/>
          </ac:spMkLst>
        </pc:spChg>
        <pc:spChg chg="add">
          <ac:chgData name="Gayle DeBord" userId="1c5e80a8b4e822bf" providerId="LiveId" clId="{309A0FD4-94BA-49CA-94A8-E834AF6ABF7D}" dt="2021-06-19T22:34:44.894" v="3298" actId="26606"/>
          <ac:spMkLst>
            <pc:docMk/>
            <pc:sldMk cId="2120378698" sldId="268"/>
            <ac:spMk id="17" creationId="{3E25BDA2-3F4D-4B38-90E7-989465ECDDCF}"/>
          </ac:spMkLst>
        </pc:spChg>
        <pc:spChg chg="add">
          <ac:chgData name="Gayle DeBord" userId="1c5e80a8b4e822bf" providerId="LiveId" clId="{309A0FD4-94BA-49CA-94A8-E834AF6ABF7D}" dt="2021-06-19T22:34:44.894" v="3298" actId="26606"/>
          <ac:spMkLst>
            <pc:docMk/>
            <pc:sldMk cId="2120378698" sldId="268"/>
            <ac:spMk id="18" creationId="{F65EEA05-AD42-442F-B6C6-CB9FC289426E}"/>
          </ac:spMkLst>
        </pc:spChg>
        <pc:spChg chg="add">
          <ac:chgData name="Gayle DeBord" userId="1c5e80a8b4e822bf" providerId="LiveId" clId="{309A0FD4-94BA-49CA-94A8-E834AF6ABF7D}" dt="2021-06-19T22:34:44.894" v="3298" actId="26606"/>
          <ac:spMkLst>
            <pc:docMk/>
            <pc:sldMk cId="2120378698" sldId="268"/>
            <ac:spMk id="19" creationId="{BC96869A-A70D-42F7-876F-605CB1718F20}"/>
          </ac:spMkLst>
        </pc:spChg>
        <pc:spChg chg="add">
          <ac:chgData name="Gayle DeBord" userId="1c5e80a8b4e822bf" providerId="LiveId" clId="{309A0FD4-94BA-49CA-94A8-E834AF6ABF7D}" dt="2021-06-19T22:34:44.894" v="3298" actId="26606"/>
          <ac:spMkLst>
            <pc:docMk/>
            <pc:sldMk cId="2120378698" sldId="268"/>
            <ac:spMk id="20" creationId="{6CD407CC-EF5C-486F-9A14-7F681F986D17}"/>
          </ac:spMkLst>
        </pc:spChg>
        <pc:cxnChg chg="add">
          <ac:chgData name="Gayle DeBord" userId="1c5e80a8b4e822bf" providerId="LiveId" clId="{309A0FD4-94BA-49CA-94A8-E834AF6ABF7D}" dt="2021-06-19T22:34:44.894" v="3298" actId="26606"/>
          <ac:cxnSpMkLst>
            <pc:docMk/>
            <pc:sldMk cId="2120378698" sldId="268"/>
            <ac:cxnSpMk id="16" creationId="{0DD76B5F-5BAA-48C6-9065-9AEF15D30B4E}"/>
          </ac:cxnSpMkLst>
        </pc:cxnChg>
      </pc:sldChg>
      <pc:sldChg chg="addSp modSp new mod ord setBg">
        <pc:chgData name="Gayle DeBord" userId="1c5e80a8b4e822bf" providerId="LiveId" clId="{309A0FD4-94BA-49CA-94A8-E834AF6ABF7D}" dt="2021-06-22T22:31:30.640" v="3444" actId="20577"/>
        <pc:sldMkLst>
          <pc:docMk/>
          <pc:sldMk cId="1008430628" sldId="269"/>
        </pc:sldMkLst>
        <pc:spChg chg="mo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2" creationId="{94F0AE77-4160-44AA-85CC-FD1FD7CB1978}"/>
          </ac:spMkLst>
        </pc:spChg>
        <pc:spChg chg="mod ord">
          <ac:chgData name="Gayle DeBord" userId="1c5e80a8b4e822bf" providerId="LiveId" clId="{309A0FD4-94BA-49CA-94A8-E834AF6ABF7D}" dt="2021-06-22T22:31:30.640" v="3444" actId="20577"/>
          <ac:spMkLst>
            <pc:docMk/>
            <pc:sldMk cId="1008430628" sldId="269"/>
            <ac:spMk id="3" creationId="{D033787C-FD72-4CB5-B261-CDC2BEE849AC}"/>
          </ac:spMkLst>
        </pc:spChg>
        <pc:spChg chg="ad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10" creationId="{59BA7040-64DC-46B9-A934-91869AE6D766}"/>
          </ac:spMkLst>
        </pc:spChg>
        <pc:spChg chg="ad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12" creationId="{CCA59D3B-D545-49BF-83DC-64DD1F7534D2}"/>
          </ac:spMkLst>
        </pc:spChg>
        <pc:spChg chg="ad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14" creationId="{7EE2E0B0-C2EC-4680-8898-B75F3DCDD47B}"/>
          </ac:spMkLst>
        </pc:spChg>
        <pc:spChg chg="ad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16" creationId="{20E3396B-B8A3-476D-99B8-F94666A26B62}"/>
          </ac:spMkLst>
        </pc:spChg>
        <pc:spChg chg="add">
          <ac:chgData name="Gayle DeBord" userId="1c5e80a8b4e822bf" providerId="LiveId" clId="{309A0FD4-94BA-49CA-94A8-E834AF6ABF7D}" dt="2021-06-19T21:59:34.418" v="3224" actId="26606"/>
          <ac:spMkLst>
            <pc:docMk/>
            <pc:sldMk cId="1008430628" sldId="269"/>
            <ac:spMk id="18" creationId="{026C0AF6-054E-47CE-954B-5E6EB785B6D8}"/>
          </ac:spMkLst>
        </pc:spChg>
        <pc:picChg chg="add mod">
          <ac:chgData name="Gayle DeBord" userId="1c5e80a8b4e822bf" providerId="LiveId" clId="{309A0FD4-94BA-49CA-94A8-E834AF6ABF7D}" dt="2021-06-19T21:59:34.418" v="3224" actId="26606"/>
          <ac:picMkLst>
            <pc:docMk/>
            <pc:sldMk cId="1008430628" sldId="269"/>
            <ac:picMk id="5" creationId="{3BB71E80-77AD-46F5-B26E-89B21A796977}"/>
          </ac:picMkLst>
        </pc:picChg>
      </pc:sldChg>
      <pc:sldChg chg="addSp modSp new mod setBg">
        <pc:chgData name="Gayle DeBord" userId="1c5e80a8b4e822bf" providerId="LiveId" clId="{309A0FD4-94BA-49CA-94A8-E834AF6ABF7D}" dt="2021-06-19T22:22:12.518" v="3268" actId="26606"/>
        <pc:sldMkLst>
          <pc:docMk/>
          <pc:sldMk cId="1503164748" sldId="270"/>
        </pc:sldMkLst>
        <pc:spChg chg="mo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2" creationId="{4627C1C3-C0D3-4311-9FC4-F6C4B8AE15C3}"/>
          </ac:spMkLst>
        </pc:spChg>
        <pc:spChg chg="mod or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3" creationId="{E19D1D67-179D-48C0-9E78-0FF48E6367F0}"/>
          </ac:spMkLst>
        </pc:spChg>
        <pc:spChg chg="ad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9" creationId="{59BA7040-64DC-46B9-A934-91869AE6D766}"/>
          </ac:spMkLst>
        </pc:spChg>
        <pc:spChg chg="ad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11" creationId="{CCA59D3B-D545-49BF-83DC-64DD1F7534D2}"/>
          </ac:spMkLst>
        </pc:spChg>
        <pc:spChg chg="ad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13" creationId="{7EE2E0B0-C2EC-4680-8898-B75F3DCDD47B}"/>
          </ac:spMkLst>
        </pc:spChg>
        <pc:spChg chg="ad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15" creationId="{20E3396B-B8A3-476D-99B8-F94666A26B62}"/>
          </ac:spMkLst>
        </pc:spChg>
        <pc:spChg chg="add">
          <ac:chgData name="Gayle DeBord" userId="1c5e80a8b4e822bf" providerId="LiveId" clId="{309A0FD4-94BA-49CA-94A8-E834AF6ABF7D}" dt="2021-06-19T22:22:12.518" v="3268" actId="26606"/>
          <ac:spMkLst>
            <pc:docMk/>
            <pc:sldMk cId="1503164748" sldId="270"/>
            <ac:spMk id="17" creationId="{026C0AF6-054E-47CE-954B-5E6EB785B6D8}"/>
          </ac:spMkLst>
        </pc:spChg>
        <pc:picChg chg="add mod">
          <ac:chgData name="Gayle DeBord" userId="1c5e80a8b4e822bf" providerId="LiveId" clId="{309A0FD4-94BA-49CA-94A8-E834AF6ABF7D}" dt="2021-06-19T22:22:12.518" v="3268" actId="26606"/>
          <ac:picMkLst>
            <pc:docMk/>
            <pc:sldMk cId="1503164748" sldId="270"/>
            <ac:picMk id="4" creationId="{06BB1B5A-48EB-45FC-87CF-CF6527F0DA5E}"/>
          </ac:picMkLst>
        </pc:picChg>
      </pc:sldChg>
      <pc:sldChg chg="addSp modSp new mod setBg">
        <pc:chgData name="Gayle DeBord" userId="1c5e80a8b4e822bf" providerId="LiveId" clId="{309A0FD4-94BA-49CA-94A8-E834AF6ABF7D}" dt="2021-06-19T22:24:23.754" v="3273" actId="26606"/>
        <pc:sldMkLst>
          <pc:docMk/>
          <pc:sldMk cId="2865766395" sldId="271"/>
        </pc:sldMkLst>
        <pc:spChg chg="mod">
          <ac:chgData name="Gayle DeBord" userId="1c5e80a8b4e822bf" providerId="LiveId" clId="{309A0FD4-94BA-49CA-94A8-E834AF6ABF7D}" dt="2021-06-19T22:24:23.754" v="3273" actId="26606"/>
          <ac:spMkLst>
            <pc:docMk/>
            <pc:sldMk cId="2865766395" sldId="271"/>
            <ac:spMk id="2" creationId="{E8B22C18-1050-48A6-B8D6-B6820C7048EF}"/>
          </ac:spMkLst>
        </pc:spChg>
        <pc:spChg chg="mod ord">
          <ac:chgData name="Gayle DeBord" userId="1c5e80a8b4e822bf" providerId="LiveId" clId="{309A0FD4-94BA-49CA-94A8-E834AF6ABF7D}" dt="2021-06-19T22:24:23.754" v="3273" actId="26606"/>
          <ac:spMkLst>
            <pc:docMk/>
            <pc:sldMk cId="2865766395" sldId="271"/>
            <ac:spMk id="3" creationId="{9588B34D-CA4F-45C2-B857-9EBFC6F174BC}"/>
          </ac:spMkLst>
        </pc:spChg>
        <pc:spChg chg="add">
          <ac:chgData name="Gayle DeBord" userId="1c5e80a8b4e822bf" providerId="LiveId" clId="{309A0FD4-94BA-49CA-94A8-E834AF6ABF7D}" dt="2021-06-19T22:24:23.754" v="3273" actId="26606"/>
          <ac:spMkLst>
            <pc:docMk/>
            <pc:sldMk cId="2865766395" sldId="271"/>
            <ac:spMk id="9" creationId="{B287BE99-CF65-4EE8-8332-D9F672A625FE}"/>
          </ac:spMkLst>
        </pc:spChg>
        <pc:spChg chg="add">
          <ac:chgData name="Gayle DeBord" userId="1c5e80a8b4e822bf" providerId="LiveId" clId="{309A0FD4-94BA-49CA-94A8-E834AF6ABF7D}" dt="2021-06-19T22:24:23.754" v="3273" actId="26606"/>
          <ac:spMkLst>
            <pc:docMk/>
            <pc:sldMk cId="2865766395" sldId="271"/>
            <ac:spMk id="11" creationId="{811B26C9-F720-4D4A-B62E-B3A3BAD9E305}"/>
          </ac:spMkLst>
        </pc:spChg>
        <pc:spChg chg="add">
          <ac:chgData name="Gayle DeBord" userId="1c5e80a8b4e822bf" providerId="LiveId" clId="{309A0FD4-94BA-49CA-94A8-E834AF6ABF7D}" dt="2021-06-19T22:24:23.754" v="3273" actId="26606"/>
          <ac:spMkLst>
            <pc:docMk/>
            <pc:sldMk cId="2865766395" sldId="271"/>
            <ac:spMk id="13" creationId="{45512104-9A82-4865-BA19-8E759F17B764}"/>
          </ac:spMkLst>
        </pc:spChg>
        <pc:picChg chg="add mod">
          <ac:chgData name="Gayle DeBord" userId="1c5e80a8b4e822bf" providerId="LiveId" clId="{309A0FD4-94BA-49CA-94A8-E834AF6ABF7D}" dt="2021-06-19T22:24:23.754" v="3273" actId="26606"/>
          <ac:picMkLst>
            <pc:docMk/>
            <pc:sldMk cId="2865766395" sldId="271"/>
            <ac:picMk id="4" creationId="{87FC6CC5-DB5F-4FF9-A02A-23C729C44820}"/>
          </ac:picMkLst>
        </pc:picChg>
      </pc:sldChg>
      <pc:sldChg chg="addSp modSp new mod">
        <pc:chgData name="Gayle DeBord" userId="1c5e80a8b4e822bf" providerId="LiveId" clId="{309A0FD4-94BA-49CA-94A8-E834AF6ABF7D}" dt="2021-06-25T16:17:17.893" v="3734" actId="6549"/>
        <pc:sldMkLst>
          <pc:docMk/>
          <pc:sldMk cId="3215044338" sldId="272"/>
        </pc:sldMkLst>
        <pc:spChg chg="mod">
          <ac:chgData name="Gayle DeBord" userId="1c5e80a8b4e822bf" providerId="LiveId" clId="{309A0FD4-94BA-49CA-94A8-E834AF6ABF7D}" dt="2021-06-25T16:17:17.893" v="3734" actId="6549"/>
          <ac:spMkLst>
            <pc:docMk/>
            <pc:sldMk cId="3215044338" sldId="272"/>
            <ac:spMk id="2" creationId="{82A01920-C0C0-41ED-8E10-C0534D6E8750}"/>
          </ac:spMkLst>
        </pc:spChg>
        <pc:spChg chg="mod">
          <ac:chgData name="Gayle DeBord" userId="1c5e80a8b4e822bf" providerId="LiveId" clId="{309A0FD4-94BA-49CA-94A8-E834AF6ABF7D}" dt="2021-06-25T16:12:12.526" v="3688" actId="20577"/>
          <ac:spMkLst>
            <pc:docMk/>
            <pc:sldMk cId="3215044338" sldId="272"/>
            <ac:spMk id="3" creationId="{B045166E-F8CE-4779-922C-1817A1FEBCB6}"/>
          </ac:spMkLst>
        </pc:spChg>
        <pc:picChg chg="add mod">
          <ac:chgData name="Gayle DeBord" userId="1c5e80a8b4e822bf" providerId="LiveId" clId="{309A0FD4-94BA-49CA-94A8-E834AF6ABF7D}" dt="2021-06-19T22:25:41.821" v="3276" actId="1076"/>
          <ac:picMkLst>
            <pc:docMk/>
            <pc:sldMk cId="3215044338" sldId="272"/>
            <ac:picMk id="4" creationId="{6E1BE6F0-F38F-420D-B137-92BD4707FF24}"/>
          </ac:picMkLst>
        </pc:picChg>
      </pc:sldChg>
      <pc:sldChg chg="addSp modSp new mod setBg">
        <pc:chgData name="Gayle DeBord" userId="1c5e80a8b4e822bf" providerId="LiveId" clId="{309A0FD4-94BA-49CA-94A8-E834AF6ABF7D}" dt="2021-06-19T22:28:23.028" v="3279" actId="26606"/>
        <pc:sldMkLst>
          <pc:docMk/>
          <pc:sldMk cId="3979190987" sldId="273"/>
        </pc:sldMkLst>
        <pc:spChg chg="mod">
          <ac:chgData name="Gayle DeBord" userId="1c5e80a8b4e822bf" providerId="LiveId" clId="{309A0FD4-94BA-49CA-94A8-E834AF6ABF7D}" dt="2021-06-19T22:28:23.028" v="3279" actId="26606"/>
          <ac:spMkLst>
            <pc:docMk/>
            <pc:sldMk cId="3979190987" sldId="273"/>
            <ac:spMk id="2" creationId="{875398DA-00C6-4295-BA2D-8C424626462E}"/>
          </ac:spMkLst>
        </pc:spChg>
        <pc:spChg chg="mod ord">
          <ac:chgData name="Gayle DeBord" userId="1c5e80a8b4e822bf" providerId="LiveId" clId="{309A0FD4-94BA-49CA-94A8-E834AF6ABF7D}" dt="2021-06-19T22:28:23.028" v="3279" actId="26606"/>
          <ac:spMkLst>
            <pc:docMk/>
            <pc:sldMk cId="3979190987" sldId="273"/>
            <ac:spMk id="3" creationId="{FA145FA8-208B-4BF8-B4B7-20690DC17156}"/>
          </ac:spMkLst>
        </pc:spChg>
        <pc:picChg chg="add mod">
          <ac:chgData name="Gayle DeBord" userId="1c5e80a8b4e822bf" providerId="LiveId" clId="{309A0FD4-94BA-49CA-94A8-E834AF6ABF7D}" dt="2021-06-19T22:28:23.028" v="3279" actId="26606"/>
          <ac:picMkLst>
            <pc:docMk/>
            <pc:sldMk cId="3979190987" sldId="273"/>
            <ac:picMk id="4" creationId="{1FD55ECD-9B86-4D2E-894D-D9AB81A7B445}"/>
          </ac:picMkLst>
        </pc:picChg>
      </pc:sldChg>
      <pc:sldChg chg="addSp modSp new mod setBg">
        <pc:chgData name="Gayle DeBord" userId="1c5e80a8b4e822bf" providerId="LiveId" clId="{309A0FD4-94BA-49CA-94A8-E834AF6ABF7D}" dt="2021-06-19T22:29:30.154" v="3282" actId="26606"/>
        <pc:sldMkLst>
          <pc:docMk/>
          <pc:sldMk cId="1836311701" sldId="274"/>
        </pc:sldMkLst>
        <pc:spChg chg="mod">
          <ac:chgData name="Gayle DeBord" userId="1c5e80a8b4e822bf" providerId="LiveId" clId="{309A0FD4-94BA-49CA-94A8-E834AF6ABF7D}" dt="2021-06-19T22:29:30.154" v="3282" actId="26606"/>
          <ac:spMkLst>
            <pc:docMk/>
            <pc:sldMk cId="1836311701" sldId="274"/>
            <ac:spMk id="2" creationId="{43E71110-D66E-4162-9812-2BF8C90B8047}"/>
          </ac:spMkLst>
        </pc:spChg>
        <pc:spChg chg="mod">
          <ac:chgData name="Gayle DeBord" userId="1c5e80a8b4e822bf" providerId="LiveId" clId="{309A0FD4-94BA-49CA-94A8-E834AF6ABF7D}" dt="2021-06-19T22:29:30.154" v="3282" actId="26606"/>
          <ac:spMkLst>
            <pc:docMk/>
            <pc:sldMk cId="1836311701" sldId="274"/>
            <ac:spMk id="3" creationId="{8A9D57E7-1068-4C41-AAF7-C71C35C494AA}"/>
          </ac:spMkLst>
        </pc:spChg>
        <pc:spChg chg="add">
          <ac:chgData name="Gayle DeBord" userId="1c5e80a8b4e822bf" providerId="LiveId" clId="{309A0FD4-94BA-49CA-94A8-E834AF6ABF7D}" dt="2021-06-19T22:29:30.154" v="3282" actId="26606"/>
          <ac:spMkLst>
            <pc:docMk/>
            <pc:sldMk cId="1836311701" sldId="274"/>
            <ac:spMk id="71" creationId="{2B545C88-6A10-41E0-9679-026C5281C5F3}"/>
          </ac:spMkLst>
        </pc:spChg>
        <pc:spChg chg="add">
          <ac:chgData name="Gayle DeBord" userId="1c5e80a8b4e822bf" providerId="LiveId" clId="{309A0FD4-94BA-49CA-94A8-E834AF6ABF7D}" dt="2021-06-19T22:29:30.154" v="3282" actId="26606"/>
          <ac:spMkLst>
            <pc:docMk/>
            <pc:sldMk cId="1836311701" sldId="274"/>
            <ac:spMk id="73" creationId="{74B63CBE-2162-4233-B8D1-F01182D39C30}"/>
          </ac:spMkLst>
        </pc:spChg>
        <pc:picChg chg="add mod ord">
          <ac:chgData name="Gayle DeBord" userId="1c5e80a8b4e822bf" providerId="LiveId" clId="{309A0FD4-94BA-49CA-94A8-E834AF6ABF7D}" dt="2021-06-19T22:29:30.154" v="3282" actId="26606"/>
          <ac:picMkLst>
            <pc:docMk/>
            <pc:sldMk cId="1836311701" sldId="274"/>
            <ac:picMk id="1026" creationId="{0DBE20A4-F1A3-4A58-9E67-611042518FED}"/>
          </ac:picMkLst>
        </pc:picChg>
      </pc:sldChg>
      <pc:sldChg chg="addSp delSp modSp new mod ord setBg">
        <pc:chgData name="Gayle DeBord" userId="1c5e80a8b4e822bf" providerId="LiveId" clId="{309A0FD4-94BA-49CA-94A8-E834AF6ABF7D}" dt="2021-06-22T22:33:43.053" v="3524" actId="20577"/>
        <pc:sldMkLst>
          <pc:docMk/>
          <pc:sldMk cId="2686768784" sldId="275"/>
        </pc:sldMkLst>
        <pc:spChg chg="mod">
          <ac:chgData name="Gayle DeBord" userId="1c5e80a8b4e822bf" providerId="LiveId" clId="{309A0FD4-94BA-49CA-94A8-E834AF6ABF7D}" dt="2021-06-19T22:38:09.707" v="3311" actId="26606"/>
          <ac:spMkLst>
            <pc:docMk/>
            <pc:sldMk cId="2686768784" sldId="275"/>
            <ac:spMk id="2" creationId="{B6BAFEA8-8209-4370-A642-FE15C7684284}"/>
          </ac:spMkLst>
        </pc:spChg>
        <pc:spChg chg="mod ord">
          <ac:chgData name="Gayle DeBord" userId="1c5e80a8b4e822bf" providerId="LiveId" clId="{309A0FD4-94BA-49CA-94A8-E834AF6ABF7D}" dt="2021-06-22T22:33:43.053" v="3524" actId="20577"/>
          <ac:spMkLst>
            <pc:docMk/>
            <pc:sldMk cId="2686768784" sldId="275"/>
            <ac:spMk id="3" creationId="{B44D6D00-FCF9-48C2-BB93-546E349CEF75}"/>
          </ac:spMkLst>
        </pc:spChg>
        <pc:spChg chg="add del">
          <ac:chgData name="Gayle DeBord" userId="1c5e80a8b4e822bf" providerId="LiveId" clId="{309A0FD4-94BA-49CA-94A8-E834AF6ABF7D}" dt="2021-06-19T22:37:01.442" v="3309" actId="26606"/>
          <ac:spMkLst>
            <pc:docMk/>
            <pc:sldMk cId="2686768784" sldId="275"/>
            <ac:spMk id="8" creationId="{3E25BDA2-3F4D-4B38-90E7-989465ECDDCF}"/>
          </ac:spMkLst>
        </pc:spChg>
        <pc:spChg chg="add">
          <ac:chgData name="Gayle DeBord" userId="1c5e80a8b4e822bf" providerId="LiveId" clId="{309A0FD4-94BA-49CA-94A8-E834AF6ABF7D}" dt="2021-06-19T22:38:09.707" v="3311" actId="26606"/>
          <ac:spMkLst>
            <pc:docMk/>
            <pc:sldMk cId="2686768784" sldId="275"/>
            <ac:spMk id="9" creationId="{2740A66F-3ADD-4839-8B09-009CB85FD1D1}"/>
          </ac:spMkLst>
        </pc:spChg>
        <pc:spChg chg="add del">
          <ac:chgData name="Gayle DeBord" userId="1c5e80a8b4e822bf" providerId="LiveId" clId="{309A0FD4-94BA-49CA-94A8-E834AF6ABF7D}" dt="2021-06-19T22:37:01.442" v="3309" actId="26606"/>
          <ac:spMkLst>
            <pc:docMk/>
            <pc:sldMk cId="2686768784" sldId="275"/>
            <ac:spMk id="10" creationId="{F65EEA05-AD42-442F-B6C6-CB9FC289426E}"/>
          </ac:spMkLst>
        </pc:spChg>
        <pc:spChg chg="add">
          <ac:chgData name="Gayle DeBord" userId="1c5e80a8b4e822bf" providerId="LiveId" clId="{309A0FD4-94BA-49CA-94A8-E834AF6ABF7D}" dt="2021-06-19T22:38:09.707" v="3311" actId="26606"/>
          <ac:spMkLst>
            <pc:docMk/>
            <pc:sldMk cId="2686768784" sldId="275"/>
            <ac:spMk id="11" creationId="{07DC2E2C-0686-4A5F-ACCB-AD01FD9EF9F0}"/>
          </ac:spMkLst>
        </pc:spChg>
        <pc:spChg chg="add del">
          <ac:chgData name="Gayle DeBord" userId="1c5e80a8b4e822bf" providerId="LiveId" clId="{309A0FD4-94BA-49CA-94A8-E834AF6ABF7D}" dt="2021-06-19T22:37:01.442" v="3309" actId="26606"/>
          <ac:spMkLst>
            <pc:docMk/>
            <pc:sldMk cId="2686768784" sldId="275"/>
            <ac:spMk id="12" creationId="{BC96869A-A70D-42F7-876F-605CB1718F20}"/>
          </ac:spMkLst>
        </pc:spChg>
        <pc:spChg chg="add del">
          <ac:chgData name="Gayle DeBord" userId="1c5e80a8b4e822bf" providerId="LiveId" clId="{309A0FD4-94BA-49CA-94A8-E834AF6ABF7D}" dt="2021-06-19T22:37:01.442" v="3309" actId="26606"/>
          <ac:spMkLst>
            <pc:docMk/>
            <pc:sldMk cId="2686768784" sldId="275"/>
            <ac:spMk id="14" creationId="{6CD407CC-EF5C-486F-9A14-7F681F986D17}"/>
          </ac:spMkLst>
        </pc:spChg>
        <pc:picChg chg="add del mod">
          <ac:chgData name="Gayle DeBord" userId="1c5e80a8b4e822bf" providerId="LiveId" clId="{309A0FD4-94BA-49CA-94A8-E834AF6ABF7D}" dt="2021-06-19T22:38:03.778" v="3310" actId="21"/>
          <ac:picMkLst>
            <pc:docMk/>
            <pc:sldMk cId="2686768784" sldId="275"/>
            <ac:picMk id="4" creationId="{5178A3BC-8499-4999-BC86-9C22C4AF8CA5}"/>
          </ac:picMkLst>
        </pc:picChg>
        <pc:picChg chg="add">
          <ac:chgData name="Gayle DeBord" userId="1c5e80a8b4e822bf" providerId="LiveId" clId="{309A0FD4-94BA-49CA-94A8-E834AF6ABF7D}" dt="2021-06-19T22:38:09.707" v="3311" actId="26606"/>
          <ac:picMkLst>
            <pc:docMk/>
            <pc:sldMk cId="2686768784" sldId="275"/>
            <ac:picMk id="5" creationId="{64D3AE54-5B25-416D-8BE1-D9614695E0FA}"/>
          </ac:picMkLst>
        </pc:picChg>
        <pc:cxnChg chg="add del">
          <ac:chgData name="Gayle DeBord" userId="1c5e80a8b4e822bf" providerId="LiveId" clId="{309A0FD4-94BA-49CA-94A8-E834AF6ABF7D}" dt="2021-06-19T22:37:01.442" v="3309" actId="26606"/>
          <ac:cxnSpMkLst>
            <pc:docMk/>
            <pc:sldMk cId="2686768784" sldId="275"/>
            <ac:cxnSpMk id="16" creationId="{0DD76B5F-5BAA-48C6-9065-9AEF15D30B4E}"/>
          </ac:cxnSpMkLst>
        </pc:cxnChg>
      </pc:sldChg>
      <pc:sldChg chg="addSp delSp modSp new mod setBg">
        <pc:chgData name="Gayle DeBord" userId="1c5e80a8b4e822bf" providerId="LiveId" clId="{309A0FD4-94BA-49CA-94A8-E834AF6ABF7D}" dt="2021-06-19T22:39:17.362" v="3361" actId="20577"/>
        <pc:sldMkLst>
          <pc:docMk/>
          <pc:sldMk cId="1246744068" sldId="276"/>
        </pc:sldMkLst>
        <pc:spChg chg="mod">
          <ac:chgData name="Gayle DeBord" userId="1c5e80a8b4e822bf" providerId="LiveId" clId="{309A0FD4-94BA-49CA-94A8-E834AF6ABF7D}" dt="2021-06-19T22:38:49.810" v="3314" actId="26606"/>
          <ac:spMkLst>
            <pc:docMk/>
            <pc:sldMk cId="1246744068" sldId="276"/>
            <ac:spMk id="2" creationId="{0573E198-E970-47CD-999D-AD7BE49BC489}"/>
          </ac:spMkLst>
        </pc:spChg>
        <pc:spChg chg="mod">
          <ac:chgData name="Gayle DeBord" userId="1c5e80a8b4e822bf" providerId="LiveId" clId="{309A0FD4-94BA-49CA-94A8-E834AF6ABF7D}" dt="2021-06-19T22:39:17.362" v="3361" actId="20577"/>
          <ac:spMkLst>
            <pc:docMk/>
            <pc:sldMk cId="1246744068" sldId="276"/>
            <ac:spMk id="3" creationId="{62F8038E-C794-4DD3-8528-27981FD6E00F}"/>
          </ac:spMkLst>
        </pc:spChg>
        <pc:spChg chg="add del">
          <ac:chgData name="Gayle DeBord" userId="1c5e80a8b4e822bf" providerId="LiveId" clId="{309A0FD4-94BA-49CA-94A8-E834AF6ABF7D}" dt="2021-06-19T22:38:49.810" v="3314" actId="26606"/>
          <ac:spMkLst>
            <pc:docMk/>
            <pc:sldMk cId="1246744068" sldId="276"/>
            <ac:spMk id="9" creationId="{2EA0B76B-7793-4346-AAF3-0BEC24E54EA0}"/>
          </ac:spMkLst>
        </pc:spChg>
        <pc:spChg chg="add del">
          <ac:chgData name="Gayle DeBord" userId="1c5e80a8b4e822bf" providerId="LiveId" clId="{309A0FD4-94BA-49CA-94A8-E834AF6ABF7D}" dt="2021-06-19T22:38:49.810" v="3314" actId="26606"/>
          <ac:spMkLst>
            <pc:docMk/>
            <pc:sldMk cId="1246744068" sldId="276"/>
            <ac:spMk id="11" creationId="{FDCC942F-4DE8-44CA-B824-B58DB17514A4}"/>
          </ac:spMkLst>
        </pc:spChg>
        <pc:spChg chg="add">
          <ac:chgData name="Gayle DeBord" userId="1c5e80a8b4e822bf" providerId="LiveId" clId="{309A0FD4-94BA-49CA-94A8-E834AF6ABF7D}" dt="2021-06-19T22:38:49.810" v="3314" actId="26606"/>
          <ac:spMkLst>
            <pc:docMk/>
            <pc:sldMk cId="1246744068" sldId="276"/>
            <ac:spMk id="16" creationId="{2740A66F-3ADD-4839-8B09-009CB85FD1D1}"/>
          </ac:spMkLst>
        </pc:spChg>
        <pc:spChg chg="add">
          <ac:chgData name="Gayle DeBord" userId="1c5e80a8b4e822bf" providerId="LiveId" clId="{309A0FD4-94BA-49CA-94A8-E834AF6ABF7D}" dt="2021-06-19T22:38:49.810" v="3314" actId="26606"/>
          <ac:spMkLst>
            <pc:docMk/>
            <pc:sldMk cId="1246744068" sldId="276"/>
            <ac:spMk id="18" creationId="{07DC2E2C-0686-4A5F-ACCB-AD01FD9EF9F0}"/>
          </ac:spMkLst>
        </pc:spChg>
        <pc:picChg chg="add mod">
          <ac:chgData name="Gayle DeBord" userId="1c5e80a8b4e822bf" providerId="LiveId" clId="{309A0FD4-94BA-49CA-94A8-E834AF6ABF7D}" dt="2021-06-19T22:38:49.810" v="3314" actId="26606"/>
          <ac:picMkLst>
            <pc:docMk/>
            <pc:sldMk cId="1246744068" sldId="276"/>
            <ac:picMk id="4" creationId="{8E876C04-9DAC-4DFE-91ED-B786885683E2}"/>
          </ac:picMkLst>
        </pc:picChg>
        <pc:picChg chg="add del">
          <ac:chgData name="Gayle DeBord" userId="1c5e80a8b4e822bf" providerId="LiveId" clId="{309A0FD4-94BA-49CA-94A8-E834AF6ABF7D}" dt="2021-06-19T22:38:33.833" v="3313" actId="478"/>
          <ac:picMkLst>
            <pc:docMk/>
            <pc:sldMk cId="1246744068" sldId="276"/>
            <ac:picMk id="5" creationId="{39115B54-FD3F-45A1-B831-40454609CA51}"/>
          </ac:picMkLst>
        </pc:picChg>
      </pc:sldChg>
      <pc:sldChg chg="addSp delSp modSp new mod setBg">
        <pc:chgData name="Gayle DeBord" userId="1c5e80a8b4e822bf" providerId="LiveId" clId="{309A0FD4-94BA-49CA-94A8-E834AF6ABF7D}" dt="2021-06-19T22:41:17.001" v="3392" actId="26606"/>
        <pc:sldMkLst>
          <pc:docMk/>
          <pc:sldMk cId="3027927597" sldId="277"/>
        </pc:sldMkLst>
        <pc:spChg chg="mod or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2" creationId="{D180BC19-2855-45F2-A85F-34255F686BC8}"/>
          </ac:spMkLst>
        </pc:spChg>
        <pc:spChg chg="del">
          <ac:chgData name="Gayle DeBord" userId="1c5e80a8b4e822bf" providerId="LiveId" clId="{309A0FD4-94BA-49CA-94A8-E834AF6ABF7D}" dt="2021-06-19T22:40:43.866" v="3375" actId="478"/>
          <ac:spMkLst>
            <pc:docMk/>
            <pc:sldMk cId="3027927597" sldId="277"/>
            <ac:spMk id="3" creationId="{5605F9B7-D6CD-4FA3-B640-547FE630449C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9" creationId="{AB8CD641-9DEB-4AF5-8236-E9C9CD4C9DCC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11" creationId="{5D5E296C-7F37-495B-9C8F-C56402F0BC0E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13" creationId="{D4FEA77F-6150-4990-AB1A-6C6AD09F79C7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15" creationId="{66CC1B5B-CB1B-482B-BF03-89D1498F6DE2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22" creationId="{C82BAEE8-511C-4F88-8C15-CCCB76D02855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24" creationId="{B8063F48-0666-4FAD-93CE-260C63B1BFEB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26" creationId="{3902F946-F788-48B1-8FE8-1260C20C8544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28" creationId="{9782C6AC-9E78-4AC5-B98F-A466F06DB777}"/>
          </ac:spMkLst>
        </pc:spChg>
        <pc:spChg chg="add del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30" creationId="{F92FB751-4193-4666-9F39-1CDF96FD0C14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40" creationId="{AB8CD641-9DEB-4AF5-8236-E9C9CD4C9DCC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42" creationId="{5D5E296C-7F37-495B-9C8F-C56402F0BC0E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44" creationId="{D4FEA77F-6150-4990-AB1A-6C6AD09F79C7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46" creationId="{66CC1B5B-CB1B-482B-BF03-89D1498F6DE2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53" creationId="{59198320-68B3-4F3B-94CE-BCE965BDF4D5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55" creationId="{AA41B6D1-6C75-4E8D-8FC6-B48F77073F41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57" creationId="{E5DF02E6-900A-41B0-AA24-9AC9302481A1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59" creationId="{25980212-DAEA-44B1-9DA5-FA8A56483878}"/>
          </ac:spMkLst>
        </pc:spChg>
        <pc:spChg chg="add">
          <ac:chgData name="Gayle DeBord" userId="1c5e80a8b4e822bf" providerId="LiveId" clId="{309A0FD4-94BA-49CA-94A8-E834AF6ABF7D}" dt="2021-06-19T22:41:17.001" v="3392" actId="26606"/>
          <ac:spMkLst>
            <pc:docMk/>
            <pc:sldMk cId="3027927597" sldId="277"/>
            <ac:spMk id="61" creationId="{0535E6D2-CCAB-4874-AF54-28EC45A2F5AF}"/>
          </ac:spMkLst>
        </pc:spChg>
        <pc:grpChg chg="add del">
          <ac:chgData name="Gayle DeBord" userId="1c5e80a8b4e822bf" providerId="LiveId" clId="{309A0FD4-94BA-49CA-94A8-E834AF6ABF7D}" dt="2021-06-19T22:41:17.001" v="3392" actId="26606"/>
          <ac:grpSpMkLst>
            <pc:docMk/>
            <pc:sldMk cId="3027927597" sldId="277"/>
            <ac:grpSpMk id="17" creationId="{1B537E3F-FCF5-4357-95F0-E51BBB4639F4}"/>
          </ac:grpSpMkLst>
        </pc:grpChg>
        <pc:grpChg chg="add del">
          <ac:chgData name="Gayle DeBord" userId="1c5e80a8b4e822bf" providerId="LiveId" clId="{309A0FD4-94BA-49CA-94A8-E834AF6ABF7D}" dt="2021-06-19T22:41:17.001" v="3392" actId="26606"/>
          <ac:grpSpMkLst>
            <pc:docMk/>
            <pc:sldMk cId="3027927597" sldId="277"/>
            <ac:grpSpMk id="32" creationId="{CC547666-6BC2-4126-AF64-5A7DE9FE88A4}"/>
          </ac:grpSpMkLst>
        </pc:grpChg>
        <pc:grpChg chg="add">
          <ac:chgData name="Gayle DeBord" userId="1c5e80a8b4e822bf" providerId="LiveId" clId="{309A0FD4-94BA-49CA-94A8-E834AF6ABF7D}" dt="2021-06-19T22:41:17.001" v="3392" actId="26606"/>
          <ac:grpSpMkLst>
            <pc:docMk/>
            <pc:sldMk cId="3027927597" sldId="277"/>
            <ac:grpSpMk id="48" creationId="{1B537E3F-FCF5-4357-95F0-E51BBB4639F4}"/>
          </ac:grpSpMkLst>
        </pc:grpChg>
        <pc:picChg chg="add mod">
          <ac:chgData name="Gayle DeBord" userId="1c5e80a8b4e822bf" providerId="LiveId" clId="{309A0FD4-94BA-49CA-94A8-E834AF6ABF7D}" dt="2021-06-19T22:41:17.001" v="3392" actId="26606"/>
          <ac:picMkLst>
            <pc:docMk/>
            <pc:sldMk cId="3027927597" sldId="277"/>
            <ac:picMk id="6" creationId="{1301C83E-00AB-4D05-8AFF-A0363E7476F5}"/>
          </ac:picMkLst>
        </pc:picChg>
        <pc:cxnChg chg="add">
          <ac:chgData name="Gayle DeBord" userId="1c5e80a8b4e822bf" providerId="LiveId" clId="{309A0FD4-94BA-49CA-94A8-E834AF6ABF7D}" dt="2021-06-19T22:41:17.001" v="3392" actId="26606"/>
          <ac:cxnSpMkLst>
            <pc:docMk/>
            <pc:sldMk cId="3027927597" sldId="277"/>
            <ac:cxnSpMk id="63" creationId="{C8B6B140-9B9E-47B9-9A6E-78465F7CDEF5}"/>
          </ac:cxnSpMkLst>
        </pc:cxnChg>
        <pc:cxnChg chg="add">
          <ac:chgData name="Gayle DeBord" userId="1c5e80a8b4e822bf" providerId="LiveId" clId="{309A0FD4-94BA-49CA-94A8-E834AF6ABF7D}" dt="2021-06-19T22:41:17.001" v="3392" actId="26606"/>
          <ac:cxnSpMkLst>
            <pc:docMk/>
            <pc:sldMk cId="3027927597" sldId="277"/>
            <ac:cxnSpMk id="65" creationId="{E4F85B2B-B47F-4531-A48B-A065D35849C6}"/>
          </ac:cxnSpMkLst>
        </pc:cxnChg>
        <pc:cxnChg chg="add">
          <ac:chgData name="Gayle DeBord" userId="1c5e80a8b4e822bf" providerId="LiveId" clId="{309A0FD4-94BA-49CA-94A8-E834AF6ABF7D}" dt="2021-06-19T22:41:17.001" v="3392" actId="26606"/>
          <ac:cxnSpMkLst>
            <pc:docMk/>
            <pc:sldMk cId="3027927597" sldId="277"/>
            <ac:cxnSpMk id="67" creationId="{80DB6761-3951-403F-8AC6-D7F85E3AAF6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2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0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0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943862-0332-4E7E-92B7-02CDC19EB089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EBC621-3A81-44C9-B11A-425F849FB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8889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CDE9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295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A3B2F-8355-4B1F-BA7D-427A28B3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en-US" sz="6700" dirty="0">
                <a:solidFill>
                  <a:schemeClr val="tx1"/>
                </a:solidFill>
              </a:rPr>
              <a:t>Long-Term Food and </a:t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en-US" sz="6700" dirty="0">
                <a:solidFill>
                  <a:schemeClr val="tx1"/>
                </a:solidFill>
              </a:rPr>
              <a:t>Water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1A017-C42C-466E-8F4B-AFCB18115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Warren County CERT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June 22, 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0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3E566-1DA2-4417-8D00-29A03237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Types of Food Preservation: Dehydration</a:t>
            </a:r>
            <a:endParaRPr lang="en-US" sz="3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97D53-E1E3-46CB-B256-914B42DAA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0" b="-4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BB9D-C914-4F52-AA68-7A11720D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Removes all moisture from food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Used for vegetables, meat, spices and fruit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Extends shelf life by reducing microbial growth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Taste and texture of food changes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Food is kept at such a low temperature that moisture is removed but food is not cooked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More surface area (thin slices) more moisture will be removed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Thinner makes more crunchy; thicker more chewy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Dehydrator works best; direct sunlight only for peppers and a few other vegetables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245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736DB-3BBF-4386-BA48-BD30FA0E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Types of Food Preservation: Smoking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C4A7-87F6-4587-9FDC-7018F316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Another form of dehydration but use smoke</a:t>
            </a:r>
          </a:p>
          <a:p>
            <a:r>
              <a:rPr lang="en-US" dirty="0"/>
              <a:t>Usually done for meat</a:t>
            </a:r>
          </a:p>
          <a:p>
            <a:r>
              <a:rPr lang="en-US" dirty="0"/>
              <a:t>Takes a long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B243A-E991-4020-B3C0-A1088BC3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5" r="38821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7C1C3-C0D3-4311-9FC4-F6C4B8AE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3700" dirty="0"/>
              <a:t>Food Storage Containers: Aluminum Cans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B1B5A-48EB-45FC-87CF-CF6527F0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3" b="4835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1D67-179D-48C0-9E78-0FF48E63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dirty="0"/>
              <a:t>Come in various sizes</a:t>
            </a:r>
          </a:p>
          <a:p>
            <a:r>
              <a:rPr lang="en-US" dirty="0"/>
              <a:t>Can be used for dry or low oil shelf stable foods</a:t>
            </a:r>
          </a:p>
          <a:p>
            <a:r>
              <a:rPr lang="en-US" dirty="0"/>
              <a:t>E.g. dried apple slices, dry onions, flour</a:t>
            </a:r>
          </a:p>
          <a:p>
            <a:r>
              <a:rPr lang="en-US" dirty="0"/>
              <a:t>Their downside is rusting in a high humidity environment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0316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87BE99-CF65-4EE8-8332-D9F672A6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22C18-1050-48A6-B8D6-B6820C70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Food Storage Containers: Aluminum Foil/Mylar Pouches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B34D-CA4F-45C2-B857-9EBFC6F1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Come in a variety of sizes</a:t>
            </a:r>
          </a:p>
          <a:p>
            <a:r>
              <a:rPr lang="en-US" dirty="0"/>
              <a:t>Once sealed do not allow moisture insects, light or air to enter</a:t>
            </a:r>
          </a:p>
          <a:p>
            <a:r>
              <a:rPr lang="en-US" dirty="0"/>
              <a:t>Can also place in larger plastic containers to keep rodents away</a:t>
            </a:r>
          </a:p>
          <a:p>
            <a:r>
              <a:rPr lang="en-US" dirty="0"/>
              <a:t>For instance, if properly sealed with an oxidizer packet flour can stay stable for 25 years.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B26C9-F720-4D4A-B62E-B3A3BAD9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63" y="381000"/>
            <a:ext cx="7112621" cy="608956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12104-9A82-4865-BA19-8E759F17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C6CC5-DB5F-4FF9-A02A-23C729C44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02" y="1370621"/>
            <a:ext cx="3385366" cy="37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1920-C0C0-41ED-8E10-C0534D6E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Food Storage Containers: PETE/PET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(Polyethylene terephthalate) plastic bottles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166E-F8CE-4779-922C-1817A1FE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for dry food products</a:t>
            </a:r>
          </a:p>
          <a:p>
            <a:r>
              <a:rPr lang="en-US" dirty="0"/>
              <a:t>Should not use other plastics as they cannot predictably prevent moisture and oxygen</a:t>
            </a:r>
          </a:p>
          <a:p>
            <a:r>
              <a:rPr lang="en-US" dirty="0"/>
              <a:t>Food should only have 10% moisture content or less</a:t>
            </a:r>
          </a:p>
          <a:p>
            <a:r>
              <a:rPr lang="en-US" dirty="0"/>
              <a:t>For instance, popcorn has about 13.5% water content</a:t>
            </a:r>
          </a:p>
          <a:p>
            <a:r>
              <a:rPr lang="en-US" dirty="0"/>
              <a:t>Used soda pop bottles  or other  PETE/PET bottles that have </a:t>
            </a:r>
          </a:p>
          <a:p>
            <a:pPr marL="0" indent="0">
              <a:buNone/>
            </a:pPr>
            <a:r>
              <a:rPr lang="en-US" dirty="0"/>
              <a:t>previously been used for food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BE6F0-F38F-420D-B137-92BD4707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945" y="2952972"/>
            <a:ext cx="32480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98DA-00C6-4295-BA2D-8C424626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Food Storage Containers: Plastic Buckets</a:t>
            </a:r>
            <a:endParaRPr lang="en-US" sz="3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55ECD-9B86-4D2E-894D-D9AB81A7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37" y="782052"/>
            <a:ext cx="4784598" cy="52578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5FA8-208B-4BF8-B4B7-20690DC1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Use only food-grade plastic buckets that have not been used for other storage</a:t>
            </a:r>
          </a:p>
          <a:p>
            <a:r>
              <a:rPr lang="en-US" dirty="0"/>
              <a:t>These are used for bulk storage of grains or can be used to store mylar pouches</a:t>
            </a:r>
          </a:p>
          <a:p>
            <a:r>
              <a:rPr lang="en-US" dirty="0"/>
              <a:t>When used for grain storage there is a possibility for insect growth if leave in a humid environment for a long duration of time</a:t>
            </a:r>
          </a:p>
        </p:txBody>
      </p:sp>
    </p:spTree>
    <p:extLst>
      <p:ext uri="{BB962C8B-B14F-4D97-AF65-F5344CB8AC3E}">
        <p14:creationId xmlns:p14="http://schemas.microsoft.com/office/powerpoint/2010/main" val="397919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545C88-6A10-41E0-9679-026C5281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4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mason jars">
            <a:extLst>
              <a:ext uri="{FF2B5EF4-FFF2-40B4-BE49-F238E27FC236}">
                <a16:creationId xmlns:a16="http://schemas.microsoft.com/office/drawing/2014/main" id="{0DBE20A4-F1A3-4A58-9E67-611042518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7392" b="2"/>
          <a:stretch/>
        </p:blipFill>
        <p:spPr bwMode="auto">
          <a:xfrm>
            <a:off x="410122" y="374904"/>
            <a:ext cx="8212114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4B63CBE-2162-4233-B8D1-F01182D39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374904"/>
            <a:ext cx="2783379" cy="61081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71110-D66E-4162-9812-2BF8C90B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753" y="612843"/>
            <a:ext cx="2432528" cy="1499738"/>
          </a:xfrm>
        </p:spPr>
        <p:txBody>
          <a:bodyPr anchor="b">
            <a:norm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Food Storage Containers: Glass containers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57E7-1068-4C41-AAF7-C71C35C4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753" y="2149813"/>
            <a:ext cx="2432527" cy="404670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Glass will not react with food</a:t>
            </a:r>
          </a:p>
          <a:p>
            <a:r>
              <a:rPr lang="en-US" sz="1400" dirty="0">
                <a:solidFill>
                  <a:srgbClr val="FFFFFF"/>
                </a:solidFill>
              </a:rPr>
              <a:t>Has zero chance of contamination as moisture cannot get through</a:t>
            </a:r>
          </a:p>
          <a:p>
            <a:r>
              <a:rPr lang="en-US" sz="1400" dirty="0">
                <a:solidFill>
                  <a:srgbClr val="FFFFFF"/>
                </a:solidFill>
              </a:rPr>
              <a:t>Lids are designed with a sealable gasket</a:t>
            </a:r>
          </a:p>
          <a:p>
            <a:r>
              <a:rPr lang="en-US" sz="1400" dirty="0">
                <a:solidFill>
                  <a:srgbClr val="FFFFFF"/>
                </a:solidFill>
              </a:rPr>
              <a:t>Good for storing liquid or dry foods</a:t>
            </a:r>
          </a:p>
        </p:txBody>
      </p:sp>
    </p:spTree>
    <p:extLst>
      <p:ext uri="{BB962C8B-B14F-4D97-AF65-F5344CB8AC3E}">
        <p14:creationId xmlns:p14="http://schemas.microsoft.com/office/powerpoint/2010/main" val="183631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7474D6-D12E-45CA-A354-84ECA62C5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D7694-7DF3-4482-AC3B-D09CB9FA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Water Storage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327CB-FFE1-473C-9250-7A02C83B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61E25C-125D-41D9-A67D-F6608686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0A6138-0D4A-492A-BCC9-B54BFB7E4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7F188-A3A5-4354-89F9-2BC96E4A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72" y="1180766"/>
            <a:ext cx="4091786" cy="44964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ECA3A2-D796-4E12-A35A-2FDD20ED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dirty="0"/>
              <a:t>1 gallon/person/day</a:t>
            </a:r>
          </a:p>
          <a:p>
            <a:r>
              <a:rPr lang="en-US" dirty="0"/>
              <a:t>Bottled water may be easiest and safest</a:t>
            </a:r>
          </a:p>
          <a:p>
            <a:r>
              <a:rPr lang="en-US" dirty="0"/>
              <a:t>Keep at least a 2-week supply</a:t>
            </a:r>
          </a:p>
          <a:p>
            <a:r>
              <a:rPr lang="en-US" dirty="0"/>
              <a:t>If storing non-store-bought water, put in clean, new food-grade containers</a:t>
            </a:r>
          </a:p>
          <a:p>
            <a:r>
              <a:rPr lang="en-US" dirty="0"/>
              <a:t>Water-grade bottle usually blue</a:t>
            </a:r>
          </a:p>
          <a:p>
            <a:r>
              <a:rPr lang="en-US" dirty="0"/>
              <a:t>Use a tightly closed cap with a narrow neck for easier pouring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3F5873-E56D-4836-8C82-DC56E63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1182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DE39E-2CB3-4641-92C5-28BBB8FA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 dirty="0"/>
              <a:t>Sanitizing Water Container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" name="Picture 4" descr="Water droplet and ripple">
            <a:extLst>
              <a:ext uri="{FF2B5EF4-FFF2-40B4-BE49-F238E27FC236}">
                <a16:creationId xmlns:a16="http://schemas.microsoft.com/office/drawing/2014/main" id="{2748A44A-4422-4978-9285-FBFFE3BB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r="6390" b="-1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0A34-6E5A-456E-9C68-04A9FA97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Wash the container and rinse with water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Sanitize the container with a solution of 1 tsp odorless bleach (5% sodium hypochlorite) in one quart of water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Shake the container in all directions to distribute the bleach solution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Wait 30 seconds then pour out the bleach solution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Let the container air dry or rinse with clean water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Pour in your water and close the cap tightly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2593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87BE99-CF65-4EE8-8332-D9F672A6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9D6AE-58D7-47EE-A97B-C905A97E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Pouring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B576-0135-4C75-8CB6-8817206A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Make sure you do not contaminate the container when you pour water from it.</a:t>
            </a:r>
          </a:p>
          <a:p>
            <a:r>
              <a:rPr lang="en-US" dirty="0"/>
              <a:t>Do not touch the spout</a:t>
            </a:r>
          </a:p>
          <a:p>
            <a:r>
              <a:rPr lang="en-US" dirty="0"/>
              <a:t>If you use a cup to take out the water from a large container such as a bucket, make sure to sanitize the cup before placing in the water</a:t>
            </a:r>
          </a:p>
          <a:p>
            <a:r>
              <a:rPr lang="en-US" dirty="0"/>
              <a:t>Ensure you do not touch the insides of the container with any part of your body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B26C9-F720-4D4A-B62E-B3A3BAD9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763" y="381000"/>
            <a:ext cx="7112621" cy="608956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12104-9A82-4865-BA19-8E759F17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56AD9-8E7E-4530-A967-2314E281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02" y="2105078"/>
            <a:ext cx="3385366" cy="2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5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3E198-E970-47CD-999D-AD7BE49B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Long-term Food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038E-C794-4DD3-8528-27981FD6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Make a plan and decide how long you want to store food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Decide where you are going to store your food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Decide what sort of emergencies you might be facing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Probably everyone should have a 72-hour emergency supply of food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Without a plan you will likely not be successful as it takes resources, determination and space to store food long-term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Make a list of foods that you want to store.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Your list is part of your plan and is a long-game as it is nearly impossible to gather enough food in a short period of time to store long-term.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76C04-9DAC-4DFE-91ED-B78688568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1" r="28095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3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89AE-7665-4309-BF7E-65AC7AF3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68575"/>
            <a:ext cx="3765200" cy="545736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2362-327B-434B-9A5C-80845D63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dirty="0"/>
              <a:t>Label your water container with what it is and a date</a:t>
            </a:r>
          </a:p>
          <a:p>
            <a:r>
              <a:rPr lang="en-US" dirty="0"/>
              <a:t>Water can only be stored around 6 months before it needs to be replaced</a:t>
            </a:r>
          </a:p>
          <a:p>
            <a:r>
              <a:rPr lang="en-US" dirty="0"/>
              <a:t>Keep in a cool place and out of direct sunlight</a:t>
            </a:r>
          </a:p>
          <a:p>
            <a:r>
              <a:rPr lang="en-US" dirty="0"/>
              <a:t>Do not store near other chemicals</a:t>
            </a:r>
          </a:p>
          <a:p>
            <a:r>
              <a:rPr lang="en-US" dirty="0"/>
              <a:t>Never use a container that has been used for other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rgbClr val="B1DDFF"/>
              </a:gs>
              <a:gs pos="100000">
                <a:srgbClr val="CDE9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E55AE-6FE0-47FA-AE0E-E3FC4F73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 dirty="0"/>
              <a:t>Water Purification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B7D1-069A-4DDF-A4DE-199CF62F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Boiling – is the simplest and easiest method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Purifier – Has UV, UF and carbon filters to remove impurities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Reverse osmosis – not used so much anymore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Chlorination – </a:t>
            </a:r>
            <a:r>
              <a:rPr lang="en-US" sz="13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inherit"/>
              </a:rPr>
              <a:t>Mix in ½ tsp (2.5 mL) of unscented, additive-free bleach for every 5 gallons of water. Double the amount of bleach if the water is cloudy or discolored. Let the water sit for half an hour. If you cannot smell a faint chlorine scent, repeat treatment and let sit another 15 minutes.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inherit"/>
              </a:rPr>
              <a:t>In an emergency, you can also disinfect small amounts of water with water purification tablets. However, use these sparingly, as excessive use can impair thyroid function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Distillation – This is a complicated process that is not easily done at home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Solar purification – Water is stored in food grade containers and placed in direct sunlight.  The containers are placed in a horizontal position and shaken to activate the oxygen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7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B8CD641-9DEB-4AF5-8236-E9C9CD4C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5E296C-7F37-495B-9C8F-C56402F0B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FEA77F-6150-4990-AB1A-6C6AD09F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CC1B5B-CB1B-482B-BF03-89D1498F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537E3F-FCF5-4357-95F0-E51BBB46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DF7FB3-680A-495D-816C-0B5753E7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CC6119-A328-47FF-B1A6-2D09C0933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585677-2F18-48C1-8C09-C26AD3F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9198320-68B3-4F3B-94CE-BCE965BD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41B6D1-6C75-4E8D-8FC6-B48F77073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46050" ty="-114300" sx="53000" sy="53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DF02E6-900A-41B0-AA24-9AC930248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1301C83E-00AB-4D05-8AFF-A0363E747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8703" y="1562546"/>
            <a:ext cx="3750954" cy="375095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5980212-DAEA-44B1-9DA5-FA8A5648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0BC19-2855-45F2-A85F-34255F68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Questions and Comments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35E6D2-CCAB-4874-AF54-28EC45A2F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B6B140-9B9E-47B9-9A6E-78465F7C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4F85B2B-B47F-4531-A48B-A065D358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0DB6761-3951-403F-8AC6-D7F85E3A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2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BA7040-64DC-46B9-A934-91869AE6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AE77-4160-44AA-85CC-FD1FD7CB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Survival Food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59D3B-D545-49BF-83DC-64DD1F75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2E0B0-C2EC-4680-8898-B75F3DCD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9" y="640080"/>
            <a:ext cx="5056652" cy="557784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3396B-B8A3-476D-99B8-F94666A2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20" y="809471"/>
            <a:ext cx="4713890" cy="523905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" name="Picture 4" descr="A bowl of cereal with fruits">
            <a:extLst>
              <a:ext uri="{FF2B5EF4-FFF2-40B4-BE49-F238E27FC236}">
                <a16:creationId xmlns:a16="http://schemas.microsoft.com/office/drawing/2014/main" id="{3BB71E80-77AD-46F5-B26E-89B21A796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r="20359" b="-2"/>
          <a:stretch/>
        </p:blipFill>
        <p:spPr>
          <a:xfrm>
            <a:off x="990134" y="983514"/>
            <a:ext cx="4363063" cy="4890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3787C-FD72-4CB5-B261-CDC2BEE8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Food needs to be attractive and exciting. i.e., use different types of grains, legumes and pastas</a:t>
            </a:r>
          </a:p>
          <a:p>
            <a:pPr>
              <a:lnSpc>
                <a:spcPct val="90000"/>
              </a:lnSpc>
            </a:pPr>
            <a:r>
              <a:rPr lang="en-US" dirty="0"/>
              <a:t>You need variety; not same old; same old</a:t>
            </a:r>
          </a:p>
          <a:p>
            <a:pPr>
              <a:lnSpc>
                <a:spcPct val="90000"/>
              </a:lnSpc>
            </a:pPr>
            <a:r>
              <a:rPr lang="en-US" dirty="0"/>
              <a:t>Use spices and condiments</a:t>
            </a:r>
          </a:p>
          <a:p>
            <a:pPr>
              <a:lnSpc>
                <a:spcPct val="90000"/>
              </a:lnSpc>
            </a:pPr>
            <a:r>
              <a:rPr lang="en-US" dirty="0"/>
              <a:t>Need essential nutrients</a:t>
            </a:r>
          </a:p>
          <a:p>
            <a:pPr>
              <a:lnSpc>
                <a:spcPct val="90000"/>
              </a:lnSpc>
            </a:pPr>
            <a:r>
              <a:rPr lang="en-US" dirty="0"/>
              <a:t>If you don’t like something now, you will not like it later so don’t waste space storing 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C0AF6-054E-47CE-954B-5E6EB785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2365" y="374904"/>
            <a:ext cx="511778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084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FEA8-8209-4370-A642-FE15C768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Long-term Food Survival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6D00-FCF9-48C2-BB93-546E349C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dirty="0"/>
              <a:t>Have a manual can opener</a:t>
            </a:r>
          </a:p>
          <a:p>
            <a:r>
              <a:rPr lang="en-US" dirty="0"/>
              <a:t>Need some kind of camp stove, grill, fire pit, etc.</a:t>
            </a:r>
          </a:p>
          <a:p>
            <a:r>
              <a:rPr lang="en-US" dirty="0"/>
              <a:t>Hard to store meat long-term so will need to supplement your protein with canned meats, jerky, protein powder and protein bars.</a:t>
            </a:r>
          </a:p>
          <a:p>
            <a:r>
              <a:rPr lang="en-US" dirty="0"/>
              <a:t>Use a first in first out methodology to make sure you rotate your food goods</a:t>
            </a:r>
          </a:p>
          <a:p>
            <a:r>
              <a:rPr lang="en-US" dirty="0"/>
              <a:t>Moisture, air and microbes affect shelf-life of food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3AE54-5B25-416D-8BE1-D9614695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97" r="27127" b="-1"/>
          <a:stretch/>
        </p:blipFill>
        <p:spPr>
          <a:xfrm>
            <a:off x="8013033" y="10"/>
            <a:ext cx="41789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BBD0-300E-44CC-8C0B-A085DD7C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Types of Food Preservation: Vacuum Sealing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24E4-7F89-4140-8B33-9B7335FC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Reduces air, reduces food spoilage leading to increased shelf life</a:t>
            </a:r>
          </a:p>
          <a:p>
            <a:pPr lvl="1"/>
            <a:r>
              <a:rPr lang="en-US" dirty="0"/>
              <a:t>Use a commercial vacuum sealer</a:t>
            </a:r>
          </a:p>
          <a:p>
            <a:pPr lvl="1"/>
            <a:r>
              <a:rPr lang="en-US" dirty="0"/>
              <a:t>Place food in a mylar or aluminum bag, place the bag in water, water pressure forces the air out</a:t>
            </a:r>
          </a:p>
          <a:p>
            <a:pPr lvl="1"/>
            <a:r>
              <a:rPr lang="en-US" dirty="0"/>
              <a:t>Place bag/bottle in a bucket of dry ice. The carbon dioxide forces out the air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CB32D-A728-4764-869C-1900AA3A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6" b="4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C17A-170E-4D52-BCD2-7A39CF7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Types of Food Preservation: Oxygen Absorbers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5013-20F8-43B1-9728-9FAAB47A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dirty="0"/>
              <a:t>More effective than vacuum sealing</a:t>
            </a:r>
          </a:p>
          <a:p>
            <a:r>
              <a:rPr lang="en-US" dirty="0"/>
              <a:t>Contain iron powder but do not allow the powder to escape</a:t>
            </a:r>
          </a:p>
          <a:p>
            <a:r>
              <a:rPr lang="en-US" dirty="0"/>
              <a:t>Buy “safe for human use”</a:t>
            </a:r>
          </a:p>
          <a:p>
            <a:r>
              <a:rPr lang="en-US" dirty="0"/>
              <a:t>Good for high humidity environments where there is a greater chance of oxidation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28C67-16E9-498A-AD52-6B4FB56C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0" r="9411" b="-4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14C8-205A-485E-9CEE-1F5979DA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Types of Food Preservation: Freezing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6731-3409-48D9-9D64-3E3ED78A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 of the most effective methods for extending shelf life</a:t>
            </a:r>
          </a:p>
          <a:p>
            <a:r>
              <a:rPr lang="en-US" dirty="0"/>
              <a:t>Keeps meats, dairy, fruits and vegetables good for up to 3 months</a:t>
            </a:r>
          </a:p>
          <a:p>
            <a:r>
              <a:rPr lang="en-US" dirty="0"/>
              <a:t>Texture, taste and nutrients of the food are preserved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A0AF0-D75C-4DE4-A227-30DEA997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47" y="3949994"/>
            <a:ext cx="2428211" cy="2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C885-1AB7-430F-861E-84FA8E7A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Types of Food Preservation: Desiccants</a:t>
            </a:r>
            <a:endParaRPr lang="en-US" sz="3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09EF8-687F-4302-ACE8-25CEE6BB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35" y="782052"/>
            <a:ext cx="5257801" cy="52578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6945-1643-4D68-A15A-C8850243F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Silica gel packets remove moisture unlike oxygen absorbers that remove oxygen</a:t>
            </a:r>
          </a:p>
          <a:p>
            <a:r>
              <a:rPr lang="en-US" dirty="0"/>
              <a:t>Places that have high humidity makes it difficult to remove the moisture from the food</a:t>
            </a:r>
          </a:p>
        </p:txBody>
      </p:sp>
    </p:spTree>
    <p:extLst>
      <p:ext uri="{BB962C8B-B14F-4D97-AF65-F5344CB8AC3E}">
        <p14:creationId xmlns:p14="http://schemas.microsoft.com/office/powerpoint/2010/main" val="57846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3F815-04AF-43D1-B2C0-CF36030AD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461" b="45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43D41-C172-4F2D-87D3-E8DE0272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Types of Food Preservation: Pickling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8CEB-893F-4682-AD55-30B832AF1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en-US" dirty="0"/>
              <a:t>Traditional method for preserving fruits and vegetables</a:t>
            </a:r>
          </a:p>
          <a:p>
            <a:r>
              <a:rPr lang="en-US" dirty="0"/>
              <a:t>It does not allow for microbial growth</a:t>
            </a:r>
          </a:p>
          <a:p>
            <a:r>
              <a:rPr lang="en-US" dirty="0"/>
              <a:t>Food is submerged in a liquid containing salt, spices, sugar or citric acid</a:t>
            </a:r>
          </a:p>
          <a:p>
            <a:r>
              <a:rPr lang="en-US" dirty="0"/>
              <a:t>Foods take on a rich concentrated flavor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953958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1822</TotalTime>
  <Words>1250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 Light</vt:lpstr>
      <vt:lpstr>Century Gothic</vt:lpstr>
      <vt:lpstr>inherit</vt:lpstr>
      <vt:lpstr>Savon</vt:lpstr>
      <vt:lpstr>Long-Term Food and  Water Storage</vt:lpstr>
      <vt:lpstr>Long-term Food Survival</vt:lpstr>
      <vt:lpstr>Survival Food</vt:lpstr>
      <vt:lpstr>Long-term Food Survival Tips</vt:lpstr>
      <vt:lpstr>Types of Food Preservation: Vacuum Sealing</vt:lpstr>
      <vt:lpstr>Types of Food Preservation: Oxygen Absorbers</vt:lpstr>
      <vt:lpstr>Types of Food Preservation: Freezing</vt:lpstr>
      <vt:lpstr>Types of Food Preservation: Desiccants</vt:lpstr>
      <vt:lpstr>Types of Food Preservation: Pickling</vt:lpstr>
      <vt:lpstr>Types of Food Preservation: Dehydration</vt:lpstr>
      <vt:lpstr>Types of Food Preservation: Smoking</vt:lpstr>
      <vt:lpstr>Food Storage Containers: Aluminum Cans</vt:lpstr>
      <vt:lpstr>Food Storage Containers: Aluminum Foil/Mylar Pouches</vt:lpstr>
      <vt:lpstr>Food Storage Containers: PETE/PET (Polyethylene terephthalate) plastic bottles</vt:lpstr>
      <vt:lpstr>Food Storage Containers: Plastic Buckets</vt:lpstr>
      <vt:lpstr>Food Storage Containers: Glass containers</vt:lpstr>
      <vt:lpstr>Water Storage</vt:lpstr>
      <vt:lpstr>Sanitizing Water Container</vt:lpstr>
      <vt:lpstr>Pouring Water</vt:lpstr>
      <vt:lpstr>Safety Tips</vt:lpstr>
      <vt:lpstr>Water Purification Methods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DeBord</dc:creator>
  <cp:lastModifiedBy>Gayle DeBord</cp:lastModifiedBy>
  <cp:revision>10</cp:revision>
  <dcterms:created xsi:type="dcterms:W3CDTF">2021-06-18T17:02:05Z</dcterms:created>
  <dcterms:modified xsi:type="dcterms:W3CDTF">2021-06-25T16:17:31Z</dcterms:modified>
</cp:coreProperties>
</file>